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4.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 id="2147483748" r:id="rId5"/>
    <p:sldMasterId id="2147483830" r:id="rId6"/>
    <p:sldMasterId id="2147483886" r:id="rId7"/>
    <p:sldMasterId id="2147483919" r:id="rId8"/>
    <p:sldMasterId id="2147483949" r:id="rId9"/>
  </p:sldMasterIdLst>
  <p:notesMasterIdLst>
    <p:notesMasterId r:id="rId18"/>
  </p:notesMasterIdLst>
  <p:sldIdLst>
    <p:sldId id="1491" r:id="rId10"/>
    <p:sldId id="2076137573" r:id="rId11"/>
    <p:sldId id="2147376873" r:id="rId12"/>
    <p:sldId id="2147376971" r:id="rId13"/>
    <p:sldId id="2147376984" r:id="rId14"/>
    <p:sldId id="2147376986" r:id="rId15"/>
    <p:sldId id="1027" r:id="rId16"/>
    <p:sldId id="1516"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5" Type="http://schemas.openxmlformats.org/officeDocument/2006/relationships/slideMaster" Target="slideMasters/slideMaster2.xml"/><Relationship Id="rId15" Type="http://schemas.openxmlformats.org/officeDocument/2006/relationships/slide" Target="slides/slide6.xml"/><Relationship Id="rId10" Type="http://schemas.openxmlformats.org/officeDocument/2006/relationships/slide" Target="slides/slide1.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D09D1A-6038-4DE5-B75A-E6D4B1514EB4}" type="datetimeFigureOut">
              <a:rPr lang="sv-SE" smtClean="0"/>
              <a:t>2026-05-08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F12AF-7B20-4A09-B940-BE819B2ADC2F}" type="slidenum">
              <a:rPr lang="sv-SE" smtClean="0"/>
              <a:t>‹#›</a:t>
            </a:fld>
            <a:endParaRPr lang="sv-SE"/>
          </a:p>
        </p:txBody>
      </p:sp>
    </p:spTree>
    <p:extLst>
      <p:ext uri="{BB962C8B-B14F-4D97-AF65-F5344CB8AC3E}">
        <p14:creationId xmlns:p14="http://schemas.microsoft.com/office/powerpoint/2010/main" val="2704508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205CF-8837-4607-BF1E-C97F6B4EE45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324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defTabSz="915772">
              <a:spcBef>
                <a:spcPts val="401"/>
              </a:spcBef>
              <a:spcAft>
                <a:spcPts val="1202"/>
              </a:spcAft>
              <a:buFont typeface="Arial" panose="020B0604020202020204" pitchFamily="34" charset="0"/>
              <a:buNone/>
              <a:defRPr/>
            </a:pPr>
            <a:endParaRPr lang="en-US">
              <a:solidFill>
                <a:srgbClr val="30383B"/>
              </a:solidFill>
              <a:latin typeface="Gotham Narrow Book"/>
            </a:endParaRPr>
          </a:p>
        </p:txBody>
      </p:sp>
      <p:sp>
        <p:nvSpPr>
          <p:cNvPr id="4" name="Platshållare för bildnummer 3"/>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3D80765D-FB6A-4BD8-8D62-D5ACF5D21AE1}"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096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6DFBE-BB36-CC5B-F5A2-0381F996223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6B407F2-B2ED-D9BC-0056-61DB7968528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6BE3DE4-2BF0-0D60-BEB5-FCB7CD49E26E}"/>
              </a:ext>
            </a:extLst>
          </p:cNvPr>
          <p:cNvSpPr>
            <a:spLocks noGrp="1"/>
          </p:cNvSpPr>
          <p:nvPr>
            <p:ph type="body" idx="1"/>
          </p:nvPr>
        </p:nvSpPr>
        <p:spPr/>
        <p:txBody>
          <a:bodyPr/>
          <a:lstStyle/>
          <a:p>
            <a:pPr fontAlgn="t"/>
            <a:endParaRPr lang="sv-SE" b="0"/>
          </a:p>
        </p:txBody>
      </p:sp>
      <p:sp>
        <p:nvSpPr>
          <p:cNvPr id="4" name="Platshållare för bildnummer 3">
            <a:extLst>
              <a:ext uri="{FF2B5EF4-FFF2-40B4-BE49-F238E27FC236}">
                <a16:creationId xmlns:a16="http://schemas.microsoft.com/office/drawing/2014/main" id="{946505DE-BD09-45E7-044A-A180D8E452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0765D-FB6A-4BD8-8D62-D5ACF5D21AE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789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DC990-1F6D-2A7C-2152-DB9C00FA658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9121873-E40C-4928-8C97-5C948CADFA8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67212D1-DE0C-9F0A-517E-A6B721F2E9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a:p>
        </p:txBody>
      </p:sp>
      <p:sp>
        <p:nvSpPr>
          <p:cNvPr id="4" name="Platshållare för bildnummer 3">
            <a:extLst>
              <a:ext uri="{FF2B5EF4-FFF2-40B4-BE49-F238E27FC236}">
                <a16:creationId xmlns:a16="http://schemas.microsoft.com/office/drawing/2014/main" id="{5CD5D7B6-EC48-D0BF-CB95-BCA8FC2F0F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0765D-FB6A-4BD8-8D62-D5ACF5D21AE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562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FFB04-1AE2-5FFC-0B68-5F3B4AF3DF6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D105FF1-D67A-4FA9-A82D-DC91BA9B968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B5ABB4D-CECA-D77F-404F-44E0DBB2A8B7}"/>
              </a:ext>
            </a:extLst>
          </p:cNvPr>
          <p:cNvSpPr>
            <a:spLocks noGrp="1"/>
          </p:cNvSpPr>
          <p:nvPr>
            <p:ph type="body" idx="1"/>
          </p:nvPr>
        </p:nvSpPr>
        <p:spPr/>
        <p:txBody>
          <a:bodyPr/>
          <a:lstStyle/>
          <a:p>
            <a:endParaRPr lang="sv-SE" sz="1200" b="0" i="0" kern="120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9004D4D8-35C7-89A6-5740-8858164292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0765D-FB6A-4BD8-8D62-D5ACF5D21AE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846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15000"/>
              </a:lnSpc>
              <a:spcBef>
                <a:spcPts val="400"/>
              </a:spcBef>
              <a:spcAft>
                <a:spcPts val="100"/>
              </a:spcAft>
              <a:buFont typeface="+mj-lt"/>
              <a:buNone/>
            </a:pPr>
            <a:endParaRPr lang="sv-SE" sz="1000">
              <a:solidFill>
                <a:srgbClr val="A6A6A6"/>
              </a:solidFill>
              <a:effectLst/>
              <a:latin typeface="Arial" panose="020B0604020202020204" pitchFamily="34" charset="0"/>
              <a:ea typeface="Calibri" panose="020F050202020403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0765D-FB6A-4BD8-8D62-D5ACF5D21AE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44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2.png"/></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3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ur02.safelinks.protection.outlook.com/?url=https%3A%2F%2Fcabgroup.se%2F&amp;data=05%7C01%7CRic.Sandholm%40cab.se%7C1fff148019924fcf146208db60d77916%7Cbd40249307174f89a56539bdca08227b%7C0%7C0%7C638210250791097596%7CUnknown%7CTWFpbGZsb3d8eyJWIjoiMC4wLjAwMDAiLCJQIjoiV2luMzIiLCJBTiI6Ik1haWwiLCJXVCI6Mn0%3D%7C3000%7C%7C%7C&amp;sdata=94PAww4tSIiLwXcYGJNyKAWjRJ0Zxweb82fNWZHBP%2FU%3D&amp;reserved=0" TargetMode="External"/><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0D8EE1-BE75-FE93-CC66-61D7D0A030B1}"/>
              </a:ext>
            </a:extLst>
          </p:cNvPr>
          <p:cNvPicPr>
            <a:picLocks noChangeAspect="1"/>
          </p:cNvPicPr>
          <p:nvPr userDrawn="1"/>
        </p:nvPicPr>
        <p:blipFill rotWithShape="1">
          <a:blip r:embed="rId2" cstate="print">
            <a:alphaModFix amt="85000"/>
            <a:extLst>
              <a:ext uri="{28A0092B-C50C-407E-A947-70E740481C1C}">
                <a14:useLocalDpi xmlns:a14="http://schemas.microsoft.com/office/drawing/2010/main"/>
              </a:ext>
            </a:extLst>
          </a:blip>
          <a:srcRect/>
          <a:stretch/>
        </p:blipFill>
        <p:spPr>
          <a:xfrm>
            <a:off x="4368801" y="0"/>
            <a:ext cx="7813040" cy="6858000"/>
          </a:xfrm>
          <a:prstGeom prst="rect">
            <a:avLst/>
          </a:prstGeom>
        </p:spPr>
      </p:pic>
      <p:sp>
        <p:nvSpPr>
          <p:cNvPr id="9" name="Rectangle 8">
            <a:extLst>
              <a:ext uri="{FF2B5EF4-FFF2-40B4-BE49-F238E27FC236}">
                <a16:creationId xmlns:a16="http://schemas.microsoft.com/office/drawing/2014/main" id="{8E34CB92-E3D9-0065-96AE-8BFBB7C42928}"/>
              </a:ext>
            </a:extLst>
          </p:cNvPr>
          <p:cNvSpPr/>
          <p:nvPr userDrawn="1"/>
        </p:nvSpPr>
        <p:spPr>
          <a:xfrm>
            <a:off x="4358640" y="0"/>
            <a:ext cx="5506720" cy="6858000"/>
          </a:xfrm>
          <a:prstGeom prst="rect">
            <a:avLst/>
          </a:prstGeom>
          <a:gradFill>
            <a:gsLst>
              <a:gs pos="0">
                <a:schemeClr val="accent4">
                  <a:alpha val="0"/>
                </a:schemeClr>
              </a:gs>
              <a:gs pos="100000">
                <a:schemeClr val="accent4"/>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3200"/>
          </a:p>
        </p:txBody>
      </p:sp>
      <p:pic>
        <p:nvPicPr>
          <p:cNvPr id="4" name="Graphic 3">
            <a:extLst>
              <a:ext uri="{FF2B5EF4-FFF2-40B4-BE49-F238E27FC236}">
                <a16:creationId xmlns:a16="http://schemas.microsoft.com/office/drawing/2014/main" id="{0A9C5A9D-0F8D-0A22-A663-34182B892B4B}"/>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8187" t="44303" r="20050" b="46572"/>
          <a:stretch/>
        </p:blipFill>
        <p:spPr>
          <a:xfrm>
            <a:off x="1130464" y="2557530"/>
            <a:ext cx="4162897" cy="870260"/>
          </a:xfrm>
          <a:prstGeom prst="rect">
            <a:avLst/>
          </a:prstGeom>
        </p:spPr>
      </p:pic>
    </p:spTree>
    <p:extLst>
      <p:ext uri="{BB962C8B-B14F-4D97-AF65-F5344CB8AC3E}">
        <p14:creationId xmlns:p14="http://schemas.microsoft.com/office/powerpoint/2010/main" val="3178326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content 4x4">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1C4230A-5286-4D48-91A3-A6721BAC6159}"/>
              </a:ext>
            </a:extLst>
          </p:cNvPr>
          <p:cNvSpPr>
            <a:spLocks noGrp="1"/>
          </p:cNvSpPr>
          <p:nvPr>
            <p:ph sz="quarter" idx="14"/>
          </p:nvPr>
        </p:nvSpPr>
        <p:spPr>
          <a:xfrm>
            <a:off x="670985" y="2153920"/>
            <a:ext cx="4878916"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8">
            <a:extLst>
              <a:ext uri="{FF2B5EF4-FFF2-40B4-BE49-F238E27FC236}">
                <a16:creationId xmlns:a16="http://schemas.microsoft.com/office/drawing/2014/main" id="{7042C1AD-58CA-4C9B-AA86-1399A4CE952E}"/>
              </a:ext>
            </a:extLst>
          </p:cNvPr>
          <p:cNvSpPr>
            <a:spLocks noGrp="1"/>
          </p:cNvSpPr>
          <p:nvPr>
            <p:ph sz="quarter" idx="15"/>
          </p:nvPr>
        </p:nvSpPr>
        <p:spPr>
          <a:xfrm>
            <a:off x="6239933" y="2153920"/>
            <a:ext cx="4955299"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8">
            <a:extLst>
              <a:ext uri="{FF2B5EF4-FFF2-40B4-BE49-F238E27FC236}">
                <a16:creationId xmlns:a16="http://schemas.microsoft.com/office/drawing/2014/main" id="{BE2DBD23-93F8-409C-B89B-12AF72701F50}"/>
              </a:ext>
            </a:extLst>
          </p:cNvPr>
          <p:cNvSpPr>
            <a:spLocks noGrp="1"/>
          </p:cNvSpPr>
          <p:nvPr>
            <p:ph sz="quarter" idx="16"/>
          </p:nvPr>
        </p:nvSpPr>
        <p:spPr>
          <a:xfrm>
            <a:off x="670984" y="4135121"/>
            <a:ext cx="4878479"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8">
            <a:extLst>
              <a:ext uri="{FF2B5EF4-FFF2-40B4-BE49-F238E27FC236}">
                <a16:creationId xmlns:a16="http://schemas.microsoft.com/office/drawing/2014/main" id="{9E8E2694-3F50-45EA-AD99-172BD73FB207}"/>
              </a:ext>
            </a:extLst>
          </p:cNvPr>
          <p:cNvSpPr>
            <a:spLocks noGrp="1"/>
          </p:cNvSpPr>
          <p:nvPr>
            <p:ph sz="quarter" idx="17"/>
          </p:nvPr>
        </p:nvSpPr>
        <p:spPr>
          <a:xfrm>
            <a:off x="6239933" y="4155439"/>
            <a:ext cx="4966548"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FAE5EBA1-11DF-0FCC-E57E-4A7518F33D8C}"/>
              </a:ext>
            </a:extLst>
          </p:cNvPr>
          <p:cNvSpPr>
            <a:spLocks noGrp="1"/>
          </p:cNvSpPr>
          <p:nvPr>
            <p:ph type="title"/>
          </p:nvPr>
        </p:nvSpPr>
        <p:spPr>
          <a:xfrm>
            <a:off x="670984" y="1221317"/>
            <a:ext cx="10619232" cy="558038"/>
          </a:xfrm>
        </p:spPr>
        <p:txBody>
          <a:bodyPr/>
          <a:lstStyle/>
          <a:p>
            <a:r>
              <a:rPr lang="en-GB"/>
              <a:t>Click to edit Master title style</a:t>
            </a:r>
          </a:p>
        </p:txBody>
      </p:sp>
    </p:spTree>
    <p:extLst>
      <p:ext uri="{BB962C8B-B14F-4D97-AF65-F5344CB8AC3E}">
        <p14:creationId xmlns:p14="http://schemas.microsoft.com/office/powerpoint/2010/main" val="14615473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CAB - Grafit - Headline">
    <p:bg>
      <p:bgPr>
        <a:solidFill>
          <a:srgbClr val="30383B"/>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76AAD73-A499-6347-A80A-9757816FF820}"/>
              </a:ext>
            </a:extLst>
          </p:cNvPr>
          <p:cNvPicPr>
            <a:picLocks noChangeAspect="1"/>
          </p:cNvPicPr>
          <p:nvPr userDrawn="1"/>
        </p:nvPicPr>
        <p:blipFill>
          <a:blip r:embed="rId2"/>
          <a:stretch>
            <a:fillRect/>
          </a:stretch>
        </p:blipFill>
        <p:spPr>
          <a:xfrm>
            <a:off x="11353799" y="283519"/>
            <a:ext cx="566000" cy="479807"/>
          </a:xfrm>
          <a:prstGeom prst="rect">
            <a:avLst/>
          </a:prstGeom>
        </p:spPr>
      </p:pic>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p:spPr>
        <p:txBody>
          <a:bodyPr anchor="ctr"/>
          <a:lstStyle>
            <a:lvl1pPr>
              <a:defRPr sz="6000">
                <a:solidFill>
                  <a:schemeClr val="bg1"/>
                </a:solidFill>
              </a:defRPr>
            </a:lvl1pPr>
          </a:lstStyle>
          <a:p>
            <a:r>
              <a:rPr lang="en-US"/>
              <a:t>Click to edit Master title style</a:t>
            </a:r>
            <a:endParaRPr lang="sv-SE"/>
          </a:p>
        </p:txBody>
      </p:sp>
    </p:spTree>
    <p:extLst>
      <p:ext uri="{BB962C8B-B14F-4D97-AF65-F5344CB8AC3E}">
        <p14:creationId xmlns:p14="http://schemas.microsoft.com/office/powerpoint/2010/main" val="37372238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CAB - Grey gradient - Headline">
    <p:bg>
      <p:bgPr>
        <a:gradFill flip="none" rotWithShape="1">
          <a:gsLst>
            <a:gs pos="0">
              <a:srgbClr val="30383B"/>
            </a:gs>
            <a:gs pos="100000">
              <a:srgbClr val="676C6E"/>
            </a:gs>
          </a:gsLst>
          <a:lin ang="18900000" scaled="1"/>
          <a:tileRect/>
        </a:gra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p:spPr>
        <p:txBody>
          <a:bodyPr anchor="ctr"/>
          <a:lstStyle>
            <a:lvl1pPr>
              <a:defRPr sz="6000">
                <a:solidFill>
                  <a:schemeClr val="bg1"/>
                </a:solidFill>
              </a:defRPr>
            </a:lvl1pPr>
          </a:lstStyle>
          <a:p>
            <a:r>
              <a:rPr lang="en-US"/>
              <a:t>Click to edit Master title style</a:t>
            </a:r>
            <a:endParaRPr lang="sv-SE"/>
          </a:p>
        </p:txBody>
      </p:sp>
      <p:sp>
        <p:nvSpPr>
          <p:cNvPr id="3" name="textruta 2">
            <a:extLst>
              <a:ext uri="{FF2B5EF4-FFF2-40B4-BE49-F238E27FC236}">
                <a16:creationId xmlns:a16="http://schemas.microsoft.com/office/drawing/2014/main" id="{7016A2BD-4C4F-A548-98AB-6177CAAE7374}"/>
              </a:ext>
            </a:extLst>
          </p:cNvPr>
          <p:cNvSpPr txBox="1"/>
          <p:nvPr userDrawn="1"/>
        </p:nvSpPr>
        <p:spPr>
          <a:xfrm>
            <a:off x="5080000" y="304800"/>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4" name="textruta 3">
            <a:extLst>
              <a:ext uri="{FF2B5EF4-FFF2-40B4-BE49-F238E27FC236}">
                <a16:creationId xmlns:a16="http://schemas.microsoft.com/office/drawing/2014/main" id="{192BA1E6-3BB4-3F43-B016-6F2D64DC3A33}"/>
              </a:ext>
            </a:extLst>
          </p:cNvPr>
          <p:cNvSpPr txBox="1"/>
          <p:nvPr userDrawn="1"/>
        </p:nvSpPr>
        <p:spPr>
          <a:xfrm>
            <a:off x="7172960" y="416560"/>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pic>
        <p:nvPicPr>
          <p:cNvPr id="8" name="Bildobjekt 7">
            <a:extLst>
              <a:ext uri="{FF2B5EF4-FFF2-40B4-BE49-F238E27FC236}">
                <a16:creationId xmlns:a16="http://schemas.microsoft.com/office/drawing/2014/main" id="{A514A5C3-E465-AD45-8ACF-4A5657656C2C}"/>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8273615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CAB - Canvas - Headline">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p:spPr>
        <p:txBody>
          <a:bodyPr anchor="ctr"/>
          <a:lstStyle>
            <a:lvl1pPr>
              <a:defRPr sz="6000">
                <a:solidFill>
                  <a:schemeClr val="tx1"/>
                </a:solidFill>
              </a:defRPr>
            </a:lvl1pPr>
          </a:lstStyle>
          <a:p>
            <a:r>
              <a:rPr lang="en-US"/>
              <a:t>Click to edit Master title style</a:t>
            </a:r>
            <a:endParaRPr lang="sv-SE"/>
          </a:p>
        </p:txBody>
      </p:sp>
      <p:pic>
        <p:nvPicPr>
          <p:cNvPr id="4" name="Bildobjekt 3">
            <a:extLst>
              <a:ext uri="{FF2B5EF4-FFF2-40B4-BE49-F238E27FC236}">
                <a16:creationId xmlns:a16="http://schemas.microsoft.com/office/drawing/2014/main" id="{2D6AFDDA-EE1B-0749-85C9-FE053B902C8B}"/>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34760110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AB - Headline left - Large text right">
    <p:bg>
      <p:bgPr>
        <a:gradFill flip="none" rotWithShape="1">
          <a:gsLst>
            <a:gs pos="0">
              <a:srgbClr val="30383B"/>
            </a:gs>
            <a:gs pos="100000">
              <a:srgbClr val="676C6E"/>
            </a:gs>
          </a:gsLst>
          <a:lin ang="18900000" scaled="1"/>
          <a:tileRect/>
        </a:gra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7016A2BD-4C4F-A548-98AB-6177CAAE7374}"/>
              </a:ext>
            </a:extLst>
          </p:cNvPr>
          <p:cNvSpPr txBox="1"/>
          <p:nvPr userDrawn="1"/>
        </p:nvSpPr>
        <p:spPr>
          <a:xfrm>
            <a:off x="5080000" y="304800"/>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4" name="textruta 3">
            <a:extLst>
              <a:ext uri="{FF2B5EF4-FFF2-40B4-BE49-F238E27FC236}">
                <a16:creationId xmlns:a16="http://schemas.microsoft.com/office/drawing/2014/main" id="{192BA1E6-3BB4-3F43-B016-6F2D64DC3A33}"/>
              </a:ext>
            </a:extLst>
          </p:cNvPr>
          <p:cNvSpPr txBox="1"/>
          <p:nvPr userDrawn="1"/>
        </p:nvSpPr>
        <p:spPr>
          <a:xfrm>
            <a:off x="7172960" y="416560"/>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6" name="Platshållare för text 3">
            <a:extLst>
              <a:ext uri="{FF2B5EF4-FFF2-40B4-BE49-F238E27FC236}">
                <a16:creationId xmlns:a16="http://schemas.microsoft.com/office/drawing/2014/main" id="{607EB323-BD7A-9245-8B56-63B2C1273839}"/>
              </a:ext>
            </a:extLst>
          </p:cNvPr>
          <p:cNvSpPr>
            <a:spLocks noGrp="1"/>
          </p:cNvSpPr>
          <p:nvPr>
            <p:ph type="body" sz="half" idx="2" hasCustomPrompt="1"/>
          </p:nvPr>
        </p:nvSpPr>
        <p:spPr>
          <a:xfrm>
            <a:off x="6096000" y="1828800"/>
            <a:ext cx="3932237" cy="3625321"/>
          </a:xfrm>
        </p:spPr>
        <p:txBody>
          <a:bodyPr/>
          <a:lstStyle>
            <a:lvl1pPr marL="0" indent="0">
              <a:lnSpc>
                <a:spcPct val="100000"/>
              </a:lnSpc>
              <a:spcBef>
                <a:spcPts val="2200"/>
              </a:spcBef>
              <a:buNone/>
              <a:defRPr sz="20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skriva text</a:t>
            </a:r>
          </a:p>
        </p:txBody>
      </p:sp>
      <p:sp>
        <p:nvSpPr>
          <p:cNvPr id="8" name="Rubrik 1">
            <a:extLst>
              <a:ext uri="{FF2B5EF4-FFF2-40B4-BE49-F238E27FC236}">
                <a16:creationId xmlns:a16="http://schemas.microsoft.com/office/drawing/2014/main" id="{72C74788-FADC-B942-A9D1-767B8BA01B4A}"/>
              </a:ext>
            </a:extLst>
          </p:cNvPr>
          <p:cNvSpPr>
            <a:spLocks noGrp="1"/>
          </p:cNvSpPr>
          <p:nvPr>
            <p:ph type="title" hasCustomPrompt="1"/>
          </p:nvPr>
        </p:nvSpPr>
        <p:spPr>
          <a:xfrm>
            <a:off x="838201" y="1828800"/>
            <a:ext cx="4343399" cy="2633472"/>
          </a:xfrm>
        </p:spPr>
        <p:txBody>
          <a:bodyPr anchor="t" anchorCtr="0">
            <a:normAutofit/>
          </a:bodyPr>
          <a:lstStyle>
            <a:lvl1pPr>
              <a:defRPr sz="3200">
                <a:solidFill>
                  <a:schemeClr val="bg1"/>
                </a:solidFill>
              </a:defRPr>
            </a:lvl1pPr>
          </a:lstStyle>
          <a:p>
            <a:r>
              <a:rPr lang="sv-SE" sz="4000"/>
              <a:t>Klicka här för att lägga till rubrik</a:t>
            </a:r>
          </a:p>
        </p:txBody>
      </p:sp>
      <p:pic>
        <p:nvPicPr>
          <p:cNvPr id="7" name="Bildobjekt 6">
            <a:extLst>
              <a:ext uri="{FF2B5EF4-FFF2-40B4-BE49-F238E27FC236}">
                <a16:creationId xmlns:a16="http://schemas.microsoft.com/office/drawing/2014/main" id="{BD8235B5-846B-0C4D-A8E4-06B340AB4728}"/>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30678370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AB - Canvas - Headline left - Large text right">
    <p:bg>
      <p:bgPr>
        <a:solidFill>
          <a:schemeClr val="accent3"/>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4343399"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lIns="90000" anchor="t" anchorCtr="0">
            <a:noAutofit/>
          </a:bodyPr>
          <a:lstStyle>
            <a:lvl1pPr>
              <a:defRPr sz="4000">
                <a:solidFill>
                  <a:schemeClr val="tx1"/>
                </a:solidFill>
              </a:defRPr>
            </a:lvl1pPr>
          </a:lstStyle>
          <a:p>
            <a:r>
              <a:rPr lang="sv-SE" sz="4000"/>
              <a:t>Klicka här för att lägga till rubrik</a:t>
            </a:r>
          </a:p>
        </p:txBody>
      </p:sp>
      <p:pic>
        <p:nvPicPr>
          <p:cNvPr id="6" name="Bildobjekt 5">
            <a:extLst>
              <a:ext uri="{FF2B5EF4-FFF2-40B4-BE49-F238E27FC236}">
                <a16:creationId xmlns:a16="http://schemas.microsoft.com/office/drawing/2014/main" id="{31C66858-41C6-7648-90DF-58C7CB4B3EE9}"/>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3590353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AB - Light canvas - Headline left - Large text right">
    <p:bg>
      <p:bgPr>
        <a:solidFill>
          <a:srgbClr val="F8F8F7"/>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tx1"/>
                </a:solidFill>
              </a:defRPr>
            </a:lvl1pPr>
          </a:lstStyle>
          <a:p>
            <a:r>
              <a:rPr lang="sv-SE" sz="4000"/>
              <a:t>Klicka här för att lägga till rubrik</a:t>
            </a:r>
          </a:p>
        </p:txBody>
      </p:sp>
      <p:pic>
        <p:nvPicPr>
          <p:cNvPr id="6" name="Bildobjekt 5">
            <a:extLst>
              <a:ext uri="{FF2B5EF4-FFF2-40B4-BE49-F238E27FC236}">
                <a16:creationId xmlns:a16="http://schemas.microsoft.com/office/drawing/2014/main" id="{02892BF2-81F6-4448-A15D-1645AC9B4F9D}"/>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946683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AB - Light canvas - Headline left - Large text right">
    <p:bg>
      <p:bgPr>
        <a:solidFill>
          <a:srgbClr val="F8F8F7"/>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tx1"/>
                </a:solidFill>
              </a:defRPr>
            </a:lvl1pPr>
          </a:lstStyle>
          <a:p>
            <a:r>
              <a:rPr lang="sv-SE" sz="4000"/>
              <a:t>Klicka här för att lägga till rubrik</a:t>
            </a:r>
          </a:p>
        </p:txBody>
      </p:sp>
      <p:pic>
        <p:nvPicPr>
          <p:cNvPr id="9" name="Bildobjekt 8">
            <a:extLst>
              <a:ext uri="{FF2B5EF4-FFF2-40B4-BE49-F238E27FC236}">
                <a16:creationId xmlns:a16="http://schemas.microsoft.com/office/drawing/2014/main" id="{A9D936DA-B723-4F53-BDC9-B027AFA719A6}"/>
              </a:ext>
            </a:extLst>
          </p:cNvPr>
          <p:cNvPicPr>
            <a:picLocks noChangeAspect="1"/>
          </p:cNvPicPr>
          <p:nvPr userDrawn="1"/>
        </p:nvPicPr>
        <p:blipFill>
          <a:blip r:embed="rId2"/>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1127512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AB - Blue gradient - Headline left - Large text right">
    <p:bg>
      <p:bgPr>
        <a:gradFill flip="none" rotWithShape="1">
          <a:gsLst>
            <a:gs pos="0">
              <a:srgbClr val="283583"/>
            </a:gs>
            <a:gs pos="100000">
              <a:srgbClr val="0069B4"/>
            </a:gs>
          </a:gsLst>
          <a:lin ang="18900000" scaled="1"/>
          <a:tileRect/>
        </a:gradFill>
        <a:effectLst/>
      </p:bgPr>
    </p:bg>
    <p:spTree>
      <p:nvGrpSpPr>
        <p:cNvPr id="1" name=""/>
        <p:cNvGrpSpPr/>
        <p:nvPr/>
      </p:nvGrpSpPr>
      <p:grpSpPr>
        <a:xfrm>
          <a:off x="0" y="0"/>
          <a:ext cx="0" cy="0"/>
          <a:chOff x="0" y="0"/>
          <a:chExt cx="0" cy="0"/>
        </a:xfrm>
      </p:grpSpPr>
      <p:sp>
        <p:nvSpPr>
          <p:cNvPr id="7" name="Platshållare för text 3">
            <a:extLst>
              <a:ext uri="{FF2B5EF4-FFF2-40B4-BE49-F238E27FC236}">
                <a16:creationId xmlns:a16="http://schemas.microsoft.com/office/drawing/2014/main" id="{739726A2-36FF-F346-BFE4-673FCF00E455}"/>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ubrik 1">
            <a:extLst>
              <a:ext uri="{FF2B5EF4-FFF2-40B4-BE49-F238E27FC236}">
                <a16:creationId xmlns:a16="http://schemas.microsoft.com/office/drawing/2014/main" id="{3AD6EBFB-21F5-EB45-AD71-0857EECD4DE0}"/>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bg1"/>
                </a:solidFill>
              </a:defRPr>
            </a:lvl1pPr>
          </a:lstStyle>
          <a:p>
            <a:r>
              <a:rPr lang="sv-SE" sz="4000"/>
              <a:t>Klicka här för att lägga till rubrik</a:t>
            </a:r>
          </a:p>
        </p:txBody>
      </p:sp>
      <p:pic>
        <p:nvPicPr>
          <p:cNvPr id="5" name="Bildobjekt 4">
            <a:extLst>
              <a:ext uri="{FF2B5EF4-FFF2-40B4-BE49-F238E27FC236}">
                <a16:creationId xmlns:a16="http://schemas.microsoft.com/office/drawing/2014/main" id="{34570EE5-C8E7-F74A-97F8-9FCE0804C2A0}"/>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088411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AB - Orange gradient - Headline left - Large text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sp>
        <p:nvSpPr>
          <p:cNvPr id="6" name="Platshållare för text 3">
            <a:extLst>
              <a:ext uri="{FF2B5EF4-FFF2-40B4-BE49-F238E27FC236}">
                <a16:creationId xmlns:a16="http://schemas.microsoft.com/office/drawing/2014/main" id="{189B099D-043F-6440-ADD6-2FB7462B6FAA}"/>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ubrik 1">
            <a:extLst>
              <a:ext uri="{FF2B5EF4-FFF2-40B4-BE49-F238E27FC236}">
                <a16:creationId xmlns:a16="http://schemas.microsoft.com/office/drawing/2014/main" id="{21D3E028-7C04-B04D-A06E-415B37EBA1F3}"/>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bg1"/>
                </a:solidFill>
              </a:defRPr>
            </a:lvl1pPr>
          </a:lstStyle>
          <a:p>
            <a:r>
              <a:rPr lang="sv-SE" sz="4000"/>
              <a:t>Klicka här för att lägga till rubrik</a:t>
            </a:r>
          </a:p>
        </p:txBody>
      </p:sp>
      <p:pic>
        <p:nvPicPr>
          <p:cNvPr id="5" name="Bildobjekt 4">
            <a:extLst>
              <a:ext uri="{FF2B5EF4-FFF2-40B4-BE49-F238E27FC236}">
                <a16:creationId xmlns:a16="http://schemas.microsoft.com/office/drawing/2014/main" id="{A27F28BD-8923-7A41-8699-368A8DFCFFA5}"/>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877733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AB - Purple gradient - Headline left - Large text right">
    <p:bg>
      <p:bgPr>
        <a:gradFill flip="none" rotWithShape="1">
          <a:gsLst>
            <a:gs pos="100000">
              <a:srgbClr val="CA5098"/>
            </a:gs>
            <a:gs pos="0">
              <a:srgbClr val="5C2483"/>
            </a:gs>
          </a:gsLst>
          <a:lin ang="18900000" scaled="1"/>
          <a:tileRect/>
        </a:gradFill>
        <a:effectLst/>
      </p:bgPr>
    </p:bg>
    <p:spTree>
      <p:nvGrpSpPr>
        <p:cNvPr id="1" name=""/>
        <p:cNvGrpSpPr/>
        <p:nvPr/>
      </p:nvGrpSpPr>
      <p:grpSpPr>
        <a:xfrm>
          <a:off x="0" y="0"/>
          <a:ext cx="0" cy="0"/>
          <a:chOff x="0" y="0"/>
          <a:chExt cx="0" cy="0"/>
        </a:xfrm>
      </p:grpSpPr>
      <p:sp>
        <p:nvSpPr>
          <p:cNvPr id="6" name="Platshållare för text 3">
            <a:extLst>
              <a:ext uri="{FF2B5EF4-FFF2-40B4-BE49-F238E27FC236}">
                <a16:creationId xmlns:a16="http://schemas.microsoft.com/office/drawing/2014/main" id="{36E0313A-F103-6A4C-896C-74E6D3204438}"/>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ubrik 1">
            <a:extLst>
              <a:ext uri="{FF2B5EF4-FFF2-40B4-BE49-F238E27FC236}">
                <a16:creationId xmlns:a16="http://schemas.microsoft.com/office/drawing/2014/main" id="{5CB80AD7-B6A6-7F40-A42E-7CB21082B4B6}"/>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bg1"/>
                </a:solidFill>
              </a:defRPr>
            </a:lvl1pPr>
          </a:lstStyle>
          <a:p>
            <a:r>
              <a:rPr lang="sv-SE" sz="4000"/>
              <a:t>Klicka här för att lägga till rubrik</a:t>
            </a:r>
          </a:p>
        </p:txBody>
      </p:sp>
      <p:pic>
        <p:nvPicPr>
          <p:cNvPr id="10" name="Bildobjekt 9">
            <a:extLst>
              <a:ext uri="{FF2B5EF4-FFF2-40B4-BE49-F238E27FC236}">
                <a16:creationId xmlns:a16="http://schemas.microsoft.com/office/drawing/2014/main" id="{D40DD258-0A2F-A04A-82E8-A8E7939B355F}"/>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15994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ic content 1/2">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7042C1AD-58CA-4C9B-AA86-1399A4CE952E}"/>
              </a:ext>
            </a:extLst>
          </p:cNvPr>
          <p:cNvSpPr>
            <a:spLocks noGrp="1"/>
          </p:cNvSpPr>
          <p:nvPr>
            <p:ph sz="quarter" idx="15"/>
          </p:nvPr>
        </p:nvSpPr>
        <p:spPr>
          <a:xfrm>
            <a:off x="6239933" y="2143761"/>
            <a:ext cx="4955299"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8">
            <a:extLst>
              <a:ext uri="{FF2B5EF4-FFF2-40B4-BE49-F238E27FC236}">
                <a16:creationId xmlns:a16="http://schemas.microsoft.com/office/drawing/2014/main" id="{F1C4230A-5286-4D48-91A3-A6721BAC6159}"/>
              </a:ext>
            </a:extLst>
          </p:cNvPr>
          <p:cNvSpPr>
            <a:spLocks noGrp="1"/>
          </p:cNvSpPr>
          <p:nvPr>
            <p:ph sz="quarter" idx="14"/>
          </p:nvPr>
        </p:nvSpPr>
        <p:spPr>
          <a:xfrm>
            <a:off x="670985" y="2153921"/>
            <a:ext cx="4878916"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FAE5EBA1-11DF-0FCC-E57E-4A7518F33D8C}"/>
              </a:ext>
            </a:extLst>
          </p:cNvPr>
          <p:cNvSpPr>
            <a:spLocks noGrp="1"/>
          </p:cNvSpPr>
          <p:nvPr>
            <p:ph type="title"/>
          </p:nvPr>
        </p:nvSpPr>
        <p:spPr>
          <a:xfrm>
            <a:off x="670984" y="1221318"/>
            <a:ext cx="10619232" cy="558038"/>
          </a:xfrm>
        </p:spPr>
        <p:txBody>
          <a:bodyPr/>
          <a:lstStyle/>
          <a:p>
            <a:r>
              <a:rPr lang="en-GB"/>
              <a:t>Click to edit Master title style</a:t>
            </a:r>
          </a:p>
        </p:txBody>
      </p:sp>
    </p:spTree>
    <p:extLst>
      <p:ext uri="{BB962C8B-B14F-4D97-AF65-F5344CB8AC3E}">
        <p14:creationId xmlns:p14="http://schemas.microsoft.com/office/powerpoint/2010/main" val="36147780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AB - Canvas - Img left - Headline right">
    <p:bg>
      <p:bgPr>
        <a:solidFill>
          <a:schemeClr val="accent3"/>
        </a:solidFill>
        <a:effectLst/>
      </p:bgPr>
    </p:bg>
    <p:spTree>
      <p:nvGrpSpPr>
        <p:cNvPr id="1" name=""/>
        <p:cNvGrpSpPr/>
        <p:nvPr/>
      </p:nvGrpSpPr>
      <p:grpSpPr>
        <a:xfrm>
          <a:off x="0" y="0"/>
          <a:ext cx="0" cy="0"/>
          <a:chOff x="0" y="0"/>
          <a:chExt cx="0" cy="0"/>
        </a:xfrm>
      </p:grpSpPr>
      <p:sp>
        <p:nvSpPr>
          <p:cNvPr id="7" name="Platshållare för text 3">
            <a:extLst>
              <a:ext uri="{FF2B5EF4-FFF2-40B4-BE49-F238E27FC236}">
                <a16:creationId xmlns:a16="http://schemas.microsoft.com/office/drawing/2014/main" id="{A23D45DF-2ABD-2646-8150-D32F4998490C}"/>
              </a:ext>
            </a:extLst>
          </p:cNvPr>
          <p:cNvSpPr>
            <a:spLocks noGrp="1"/>
          </p:cNvSpPr>
          <p:nvPr>
            <p:ph type="body" sz="half" idx="2"/>
          </p:nvPr>
        </p:nvSpPr>
        <p:spPr>
          <a:xfrm>
            <a:off x="6512633" y="3192904"/>
            <a:ext cx="4335904" cy="3201799"/>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6096000" cy="6858000"/>
          </a:xfrm>
        </p:spPr>
        <p:txBody>
          <a:bodyPr/>
          <a:lstStyle/>
          <a:p>
            <a:r>
              <a:rPr lang="en-US"/>
              <a:t>Click icon to add picture</a:t>
            </a:r>
            <a:endParaRPr lang="sv-SE"/>
          </a:p>
        </p:txBody>
      </p:sp>
      <p:sp>
        <p:nvSpPr>
          <p:cNvPr id="12" name="Rubrik 1">
            <a:extLst>
              <a:ext uri="{FF2B5EF4-FFF2-40B4-BE49-F238E27FC236}">
                <a16:creationId xmlns:a16="http://schemas.microsoft.com/office/drawing/2014/main" id="{98370811-24F5-EC48-9002-40ABB8F7035A}"/>
              </a:ext>
            </a:extLst>
          </p:cNvPr>
          <p:cNvSpPr>
            <a:spLocks noGrp="1"/>
          </p:cNvSpPr>
          <p:nvPr>
            <p:ph type="title" hasCustomPrompt="1"/>
          </p:nvPr>
        </p:nvSpPr>
        <p:spPr>
          <a:xfrm>
            <a:off x="6505138" y="1201411"/>
            <a:ext cx="4343399"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8" name="Bildobjekt 7">
            <a:extLst>
              <a:ext uri="{FF2B5EF4-FFF2-40B4-BE49-F238E27FC236}">
                <a16:creationId xmlns:a16="http://schemas.microsoft.com/office/drawing/2014/main" id="{FA0511A9-F156-374B-BD1D-87C484D85C25}"/>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611571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AB - Light canvas - Img left - Headline right">
    <p:bg>
      <p:bgPr>
        <a:solidFill>
          <a:srgbClr val="F8F8F7"/>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6096000" cy="6858000"/>
          </a:xfrm>
        </p:spPr>
        <p:txBody>
          <a:bodyPr/>
          <a:lstStyle/>
          <a:p>
            <a:r>
              <a:rPr lang="en-US"/>
              <a:t>Click icon to add picture</a:t>
            </a:r>
            <a:endParaRPr lang="sv-SE"/>
          </a:p>
        </p:txBody>
      </p:sp>
      <p:sp>
        <p:nvSpPr>
          <p:cNvPr id="10" name="Platshållare för text 3">
            <a:extLst>
              <a:ext uri="{FF2B5EF4-FFF2-40B4-BE49-F238E27FC236}">
                <a16:creationId xmlns:a16="http://schemas.microsoft.com/office/drawing/2014/main" id="{03E57822-0524-6C44-8D7B-2BC8B06FDF5E}"/>
              </a:ext>
            </a:extLst>
          </p:cNvPr>
          <p:cNvSpPr>
            <a:spLocks noGrp="1"/>
          </p:cNvSpPr>
          <p:nvPr>
            <p:ph type="body" sz="half" idx="2"/>
          </p:nvPr>
        </p:nvSpPr>
        <p:spPr>
          <a:xfrm>
            <a:off x="6512633" y="3192904"/>
            <a:ext cx="4335904" cy="3201799"/>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ubrik 1">
            <a:extLst>
              <a:ext uri="{FF2B5EF4-FFF2-40B4-BE49-F238E27FC236}">
                <a16:creationId xmlns:a16="http://schemas.microsoft.com/office/drawing/2014/main" id="{704E3B62-394D-7E41-8FD5-D5047E50606B}"/>
              </a:ext>
            </a:extLst>
          </p:cNvPr>
          <p:cNvSpPr>
            <a:spLocks noGrp="1"/>
          </p:cNvSpPr>
          <p:nvPr>
            <p:ph type="title" hasCustomPrompt="1"/>
          </p:nvPr>
        </p:nvSpPr>
        <p:spPr>
          <a:xfrm>
            <a:off x="6505138" y="1201411"/>
            <a:ext cx="4343399"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7" name="Bildobjekt 6">
            <a:extLst>
              <a:ext uri="{FF2B5EF4-FFF2-40B4-BE49-F238E27FC236}">
                <a16:creationId xmlns:a16="http://schemas.microsoft.com/office/drawing/2014/main" id="{445A70B3-7F2C-AD49-BEC7-5457077090B2}"/>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915096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AB - Canvas - Narrow img left - Headline right">
    <p:bg>
      <p:bgPr>
        <a:solidFill>
          <a:schemeClr val="accent3"/>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4047744" cy="6858000"/>
          </a:xfrm>
        </p:spPr>
        <p:txBody>
          <a:bodyPr/>
          <a:lstStyle/>
          <a:p>
            <a:r>
              <a:rPr lang="en-US"/>
              <a:t>Click icon to add picture</a:t>
            </a:r>
            <a:endParaRPr lang="sv-SE"/>
          </a:p>
        </p:txBody>
      </p:sp>
      <p:sp>
        <p:nvSpPr>
          <p:cNvPr id="12" name="Platshållare för text 3">
            <a:extLst>
              <a:ext uri="{FF2B5EF4-FFF2-40B4-BE49-F238E27FC236}">
                <a16:creationId xmlns:a16="http://schemas.microsoft.com/office/drawing/2014/main" id="{850E8F54-1C03-6440-91B3-0BE7E22917A3}"/>
              </a:ext>
            </a:extLst>
          </p:cNvPr>
          <p:cNvSpPr>
            <a:spLocks noGrp="1"/>
          </p:cNvSpPr>
          <p:nvPr>
            <p:ph type="body" sz="half" idx="2"/>
          </p:nvPr>
        </p:nvSpPr>
        <p:spPr>
          <a:xfrm>
            <a:off x="4631961" y="3192904"/>
            <a:ext cx="6216576" cy="2998033"/>
          </a:xfrm>
        </p:spPr>
        <p:txBody>
          <a:bodyPr numCol="2" spcCol="288000"/>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Rubrik 1">
            <a:extLst>
              <a:ext uri="{FF2B5EF4-FFF2-40B4-BE49-F238E27FC236}">
                <a16:creationId xmlns:a16="http://schemas.microsoft.com/office/drawing/2014/main" id="{42DC599F-F476-7040-BB28-B2D85266D1D1}"/>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7" name="Bildobjekt 6">
            <a:extLst>
              <a:ext uri="{FF2B5EF4-FFF2-40B4-BE49-F238E27FC236}">
                <a16:creationId xmlns:a16="http://schemas.microsoft.com/office/drawing/2014/main" id="{40CB6494-E30C-7042-BA78-D7951B172588}"/>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413533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AB - Light canvas - Narrow img left - Headline right">
    <p:bg>
      <p:bgPr>
        <a:solidFill>
          <a:schemeClr val="bg2"/>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4047744" cy="6858000"/>
          </a:xfrm>
        </p:spPr>
        <p:txBody>
          <a:bodyPr/>
          <a:lstStyle/>
          <a:p>
            <a:r>
              <a:rPr lang="en-US"/>
              <a:t>Click icon to add picture</a:t>
            </a:r>
            <a:endParaRPr lang="sv-SE"/>
          </a:p>
        </p:txBody>
      </p:sp>
      <p:sp>
        <p:nvSpPr>
          <p:cNvPr id="12" name="Platshållare för text 3">
            <a:extLst>
              <a:ext uri="{FF2B5EF4-FFF2-40B4-BE49-F238E27FC236}">
                <a16:creationId xmlns:a16="http://schemas.microsoft.com/office/drawing/2014/main" id="{EDFE43B8-5AEA-EA45-8428-EE71469A1BEF}"/>
              </a:ext>
            </a:extLst>
          </p:cNvPr>
          <p:cNvSpPr>
            <a:spLocks noGrp="1"/>
          </p:cNvSpPr>
          <p:nvPr>
            <p:ph type="body" sz="half" idx="2"/>
          </p:nvPr>
        </p:nvSpPr>
        <p:spPr>
          <a:xfrm>
            <a:off x="4631961" y="3192904"/>
            <a:ext cx="6216576" cy="2998033"/>
          </a:xfrm>
        </p:spPr>
        <p:txBody>
          <a:bodyPr numCol="2" spcCol="288000"/>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Rubrik 1">
            <a:extLst>
              <a:ext uri="{FF2B5EF4-FFF2-40B4-BE49-F238E27FC236}">
                <a16:creationId xmlns:a16="http://schemas.microsoft.com/office/drawing/2014/main" id="{8C64AE26-0E40-C443-AD82-D287D61CA19B}"/>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7" name="Bildobjekt 6">
            <a:extLst>
              <a:ext uri="{FF2B5EF4-FFF2-40B4-BE49-F238E27FC236}">
                <a16:creationId xmlns:a16="http://schemas.microsoft.com/office/drawing/2014/main" id="{21271D47-88DF-CB47-A1A2-B6244F487F82}"/>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0113217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AB - Canvas - Headline left - Content right">
    <p:bg>
      <p:bgPr>
        <a:solidFill>
          <a:srgbClr val="D1CECA"/>
        </a:soli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F26B6ED8-FB0D-7D4A-B145-AB3477FB6439}"/>
              </a:ext>
            </a:extLst>
          </p:cNvPr>
          <p:cNvSpPr>
            <a:spLocks noGrp="1"/>
          </p:cNvSpPr>
          <p:nvPr>
            <p:ph idx="1"/>
          </p:nvPr>
        </p:nvSpPr>
        <p:spPr>
          <a:xfrm>
            <a:off x="5183188" y="1072896"/>
            <a:ext cx="7008812" cy="5230368"/>
          </a:xfrm>
        </p:spPr>
        <p:txBody>
          <a:bodyPr/>
          <a:lstStyle>
            <a:lvl1pPr>
              <a:defRPr sz="1800" b="0" i="0">
                <a:latin typeface="Gotham Narrow Book" pitchFamily="2" charset="0"/>
              </a:defRPr>
            </a:lvl1pPr>
            <a:lvl2pPr>
              <a:defRPr sz="1600" b="0" i="0">
                <a:latin typeface="Gotham Narrow Light" pitchFamily="2" charset="0"/>
              </a:defRPr>
            </a:lvl2pPr>
            <a:lvl3pPr>
              <a:defRPr sz="1400" b="0" i="0">
                <a:latin typeface="Gotham Narrow Light" pitchFamily="2" charset="0"/>
              </a:defRPr>
            </a:lvl3pPr>
            <a:lvl4pPr>
              <a:defRPr sz="1200"/>
            </a:lvl4pPr>
            <a:lvl5pPr>
              <a:defRPr sz="11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2" name="Rubrik 1">
            <a:extLst>
              <a:ext uri="{FF2B5EF4-FFF2-40B4-BE49-F238E27FC236}">
                <a16:creationId xmlns:a16="http://schemas.microsoft.com/office/drawing/2014/main" id="{A19507FD-331D-F442-A409-76B3A59596BD}"/>
              </a:ext>
            </a:extLst>
          </p:cNvPr>
          <p:cNvSpPr>
            <a:spLocks noGrp="1"/>
          </p:cNvSpPr>
          <p:nvPr>
            <p:ph type="title"/>
          </p:nvPr>
        </p:nvSpPr>
        <p:spPr>
          <a:xfrm>
            <a:off x="838200" y="1072897"/>
            <a:ext cx="3932237" cy="1460442"/>
          </a:xfrm>
        </p:spPr>
        <p:txBody>
          <a:bodyPr anchor="b" anchorCtr="0"/>
          <a:lstStyle/>
          <a:p>
            <a:r>
              <a:rPr lang="en-US"/>
              <a:t>Click to edit Master title style</a:t>
            </a:r>
            <a:endParaRPr lang="sv-SE"/>
          </a:p>
        </p:txBody>
      </p:sp>
      <p:sp>
        <p:nvSpPr>
          <p:cNvPr id="15" name="Platshållare för text 3">
            <a:extLst>
              <a:ext uri="{FF2B5EF4-FFF2-40B4-BE49-F238E27FC236}">
                <a16:creationId xmlns:a16="http://schemas.microsoft.com/office/drawing/2014/main" id="{BEEBABB3-74C0-CA4E-B163-01798EDA2613}"/>
              </a:ext>
            </a:extLst>
          </p:cNvPr>
          <p:cNvSpPr>
            <a:spLocks noGrp="1"/>
          </p:cNvSpPr>
          <p:nvPr>
            <p:ph type="body" sz="half" idx="10"/>
          </p:nvPr>
        </p:nvSpPr>
        <p:spPr>
          <a:xfrm>
            <a:off x="845696" y="2683240"/>
            <a:ext cx="3932237" cy="3620026"/>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Bildobjekt 6">
            <a:extLst>
              <a:ext uri="{FF2B5EF4-FFF2-40B4-BE49-F238E27FC236}">
                <a16:creationId xmlns:a16="http://schemas.microsoft.com/office/drawing/2014/main" id="{DE93C88A-0F77-C343-8EAA-EB076C3B836E}"/>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3860780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AB - Light canvas - Headline left - Content right">
    <p:bg>
      <p:bgPr>
        <a:solidFill>
          <a:schemeClr val="bg2"/>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F55CFEB8-F214-234B-8E8E-664D0F1ED030}"/>
              </a:ext>
            </a:extLst>
          </p:cNvPr>
          <p:cNvSpPr>
            <a:spLocks noGrp="1"/>
          </p:cNvSpPr>
          <p:nvPr>
            <p:ph type="title"/>
          </p:nvPr>
        </p:nvSpPr>
        <p:spPr>
          <a:xfrm>
            <a:off x="838200" y="1072897"/>
            <a:ext cx="3932237" cy="1460442"/>
          </a:xfrm>
        </p:spPr>
        <p:txBody>
          <a:bodyPr anchor="b" anchorCtr="0"/>
          <a:lstStyle/>
          <a:p>
            <a:r>
              <a:rPr lang="en-US"/>
              <a:t>Click to edit Master title style</a:t>
            </a:r>
            <a:endParaRPr lang="sv-SE"/>
          </a:p>
        </p:txBody>
      </p:sp>
      <p:sp>
        <p:nvSpPr>
          <p:cNvPr id="13" name="Platshållare för text 3">
            <a:extLst>
              <a:ext uri="{FF2B5EF4-FFF2-40B4-BE49-F238E27FC236}">
                <a16:creationId xmlns:a16="http://schemas.microsoft.com/office/drawing/2014/main" id="{B1E59690-D3E4-714D-A7C6-3C6E5C314F6D}"/>
              </a:ext>
            </a:extLst>
          </p:cNvPr>
          <p:cNvSpPr>
            <a:spLocks noGrp="1"/>
          </p:cNvSpPr>
          <p:nvPr>
            <p:ph type="body" sz="half" idx="10"/>
          </p:nvPr>
        </p:nvSpPr>
        <p:spPr>
          <a:xfrm>
            <a:off x="845696" y="2683240"/>
            <a:ext cx="3932237" cy="3620026"/>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Platshållare för innehåll 2">
            <a:extLst>
              <a:ext uri="{FF2B5EF4-FFF2-40B4-BE49-F238E27FC236}">
                <a16:creationId xmlns:a16="http://schemas.microsoft.com/office/drawing/2014/main" id="{41B2B214-5228-9C42-B0AE-8FB2C8A97459}"/>
              </a:ext>
            </a:extLst>
          </p:cNvPr>
          <p:cNvSpPr>
            <a:spLocks noGrp="1"/>
          </p:cNvSpPr>
          <p:nvPr>
            <p:ph idx="1"/>
          </p:nvPr>
        </p:nvSpPr>
        <p:spPr>
          <a:xfrm>
            <a:off x="5183188" y="1072896"/>
            <a:ext cx="7008812" cy="5230368"/>
          </a:xfrm>
        </p:spPr>
        <p:txBody>
          <a:bodyPr/>
          <a:lstStyle>
            <a:lvl1pPr>
              <a:defRPr sz="1800" b="0" i="0">
                <a:latin typeface="Gotham Narrow Book" pitchFamily="2" charset="0"/>
              </a:defRPr>
            </a:lvl1pPr>
            <a:lvl2pPr>
              <a:defRPr sz="1600" b="0" i="0">
                <a:latin typeface="Gotham Narrow Light" pitchFamily="2" charset="0"/>
              </a:defRPr>
            </a:lvl2pPr>
            <a:lvl3pPr>
              <a:defRPr sz="1400" b="0" i="0">
                <a:latin typeface="Gotham Narrow Light" pitchFamily="2" charset="0"/>
              </a:defRPr>
            </a:lvl3pPr>
            <a:lvl4pPr>
              <a:defRPr sz="1200"/>
            </a:lvl4pPr>
            <a:lvl5pPr>
              <a:defRPr sz="11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pic>
        <p:nvPicPr>
          <p:cNvPr id="8" name="Bildobjekt 7">
            <a:extLst>
              <a:ext uri="{FF2B5EF4-FFF2-40B4-BE49-F238E27FC236}">
                <a16:creationId xmlns:a16="http://schemas.microsoft.com/office/drawing/2014/main" id="{A3EAB2D0-4033-0F45-B207-84257479386A}"/>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0689655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AB - Map">
    <p:bg>
      <p:bgPr>
        <a:solidFill>
          <a:srgbClr val="F8F8F7"/>
        </a:solidFill>
        <a:effectLst/>
      </p:bgPr>
    </p:bg>
    <p:spTree>
      <p:nvGrpSpPr>
        <p:cNvPr id="1" name=""/>
        <p:cNvGrpSpPr/>
        <p:nvPr/>
      </p:nvGrpSpPr>
      <p:grpSpPr>
        <a:xfrm>
          <a:off x="0" y="0"/>
          <a:ext cx="0" cy="0"/>
          <a:chOff x="0" y="0"/>
          <a:chExt cx="0" cy="0"/>
        </a:xfrm>
      </p:grpSpPr>
      <p:pic>
        <p:nvPicPr>
          <p:cNvPr id="8" name="Bildobjekt 7" descr="En bild som visar natur&#10;&#10;Automatiskt genererad beskrivning">
            <a:extLst>
              <a:ext uri="{FF2B5EF4-FFF2-40B4-BE49-F238E27FC236}">
                <a16:creationId xmlns:a16="http://schemas.microsoft.com/office/drawing/2014/main" id="{15680A86-D548-9644-BD9E-714873CCC9E3}"/>
              </a:ext>
            </a:extLst>
          </p:cNvPr>
          <p:cNvPicPr>
            <a:picLocks noChangeAspect="1"/>
          </p:cNvPicPr>
          <p:nvPr userDrawn="1"/>
        </p:nvPicPr>
        <p:blipFill>
          <a:blip r:embed="rId2"/>
          <a:stretch>
            <a:fillRect/>
          </a:stretch>
        </p:blipFill>
        <p:spPr>
          <a:xfrm>
            <a:off x="5096256" y="-88392"/>
            <a:ext cx="7156704" cy="7156704"/>
          </a:xfrm>
          <a:prstGeom prst="rect">
            <a:avLst/>
          </a:prstGeom>
        </p:spPr>
      </p:pic>
      <p:sp>
        <p:nvSpPr>
          <p:cNvPr id="10" name="Platshållare för text 3">
            <a:extLst>
              <a:ext uri="{FF2B5EF4-FFF2-40B4-BE49-F238E27FC236}">
                <a16:creationId xmlns:a16="http://schemas.microsoft.com/office/drawing/2014/main" id="{2E6123D1-CDA0-DB48-B2DB-01FBD8433BB6}"/>
              </a:ext>
            </a:extLst>
          </p:cNvPr>
          <p:cNvSpPr>
            <a:spLocks noGrp="1"/>
          </p:cNvSpPr>
          <p:nvPr>
            <p:ph type="body" sz="half" idx="2"/>
          </p:nvPr>
        </p:nvSpPr>
        <p:spPr>
          <a:xfrm>
            <a:off x="839788" y="2243666"/>
            <a:ext cx="3932237" cy="3625321"/>
          </a:xfrm>
        </p:spPr>
        <p:txBody>
          <a:bodyPr/>
          <a:lstStyle>
            <a:lvl1pPr marL="0" indent="0">
              <a:lnSpc>
                <a:spcPct val="100000"/>
              </a:lnSpc>
              <a:spcBef>
                <a:spcPts val="2200"/>
              </a:spcBef>
              <a:buNone/>
              <a:defRPr sz="1400" b="0" i="0">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ubrik 1">
            <a:extLst>
              <a:ext uri="{FF2B5EF4-FFF2-40B4-BE49-F238E27FC236}">
                <a16:creationId xmlns:a16="http://schemas.microsoft.com/office/drawing/2014/main" id="{E2C10682-B02C-134B-9A8C-B61DE81979C2}"/>
              </a:ext>
            </a:extLst>
          </p:cNvPr>
          <p:cNvSpPr>
            <a:spLocks noGrp="1"/>
          </p:cNvSpPr>
          <p:nvPr>
            <p:ph type="title"/>
          </p:nvPr>
        </p:nvSpPr>
        <p:spPr>
          <a:xfrm>
            <a:off x="838200" y="757880"/>
            <a:ext cx="3932237" cy="1355733"/>
          </a:xfrm>
        </p:spPr>
        <p:txBody>
          <a:bodyPr/>
          <a:lstStyle/>
          <a:p>
            <a:r>
              <a:rPr lang="en-US"/>
              <a:t>Click to edit Master title style</a:t>
            </a:r>
            <a:endParaRPr lang="sv-SE"/>
          </a:p>
        </p:txBody>
      </p:sp>
      <p:pic>
        <p:nvPicPr>
          <p:cNvPr id="7" name="Bildobjekt 6">
            <a:extLst>
              <a:ext uri="{FF2B5EF4-FFF2-40B4-BE49-F238E27FC236}">
                <a16:creationId xmlns:a16="http://schemas.microsoft.com/office/drawing/2014/main" id="{5076DBE8-E332-7641-B22A-108F40277A08}"/>
              </a:ext>
            </a:extLst>
          </p:cNvPr>
          <p:cNvPicPr>
            <a:picLocks noChangeAspect="1"/>
          </p:cNvPicPr>
          <p:nvPr userDrawn="1"/>
        </p:nvPicPr>
        <p:blipFill>
          <a:blip r:embed="rId3"/>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48202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AB - Canvas - Three columns">
    <p:bg>
      <p:bgPr>
        <a:solidFill>
          <a:srgbClr val="D1CECA"/>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en-US"/>
              <a:t>Click to edit Master title style</a:t>
            </a:r>
            <a:endParaRPr lang="sv-SE"/>
          </a:p>
        </p:txBody>
      </p:sp>
      <p:sp>
        <p:nvSpPr>
          <p:cNvPr id="18" name="Platshållare för bild 3">
            <a:extLst>
              <a:ext uri="{FF2B5EF4-FFF2-40B4-BE49-F238E27FC236}">
                <a16:creationId xmlns:a16="http://schemas.microsoft.com/office/drawing/2014/main" id="{1013F4A2-614C-5146-A236-9CE94BD16B53}"/>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19" name="Platshållare för bild 3">
            <a:extLst>
              <a:ext uri="{FF2B5EF4-FFF2-40B4-BE49-F238E27FC236}">
                <a16:creationId xmlns:a16="http://schemas.microsoft.com/office/drawing/2014/main" id="{87544DE9-B883-F04A-A739-486A3B7AD29B}"/>
              </a:ext>
            </a:extLst>
          </p:cNvPr>
          <p:cNvSpPr>
            <a:spLocks noGrp="1"/>
          </p:cNvSpPr>
          <p:nvPr>
            <p:ph type="pic" sz="quarter" idx="12"/>
          </p:nvPr>
        </p:nvSpPr>
        <p:spPr>
          <a:xfrm>
            <a:off x="4428565"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0" name="Platshållare för bild 3">
            <a:extLst>
              <a:ext uri="{FF2B5EF4-FFF2-40B4-BE49-F238E27FC236}">
                <a16:creationId xmlns:a16="http://schemas.microsoft.com/office/drawing/2014/main" id="{EC48F662-9251-C544-9F9D-DEAB6CC917FF}"/>
              </a:ext>
            </a:extLst>
          </p:cNvPr>
          <p:cNvSpPr>
            <a:spLocks noGrp="1"/>
          </p:cNvSpPr>
          <p:nvPr>
            <p:ph type="pic" sz="quarter" idx="14"/>
          </p:nvPr>
        </p:nvSpPr>
        <p:spPr>
          <a:xfrm>
            <a:off x="8018929"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1" name="Platshållare för text 3">
            <a:extLst>
              <a:ext uri="{FF2B5EF4-FFF2-40B4-BE49-F238E27FC236}">
                <a16:creationId xmlns:a16="http://schemas.microsoft.com/office/drawing/2014/main" id="{27C0089D-A95A-674A-87F0-627923871528}"/>
              </a:ext>
            </a:extLst>
          </p:cNvPr>
          <p:cNvSpPr>
            <a:spLocks noGrp="1"/>
          </p:cNvSpPr>
          <p:nvPr>
            <p:ph type="body" sz="half" idx="2"/>
          </p:nvPr>
        </p:nvSpPr>
        <p:spPr>
          <a:xfrm>
            <a:off x="840073"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latshållare för text 3">
            <a:extLst>
              <a:ext uri="{FF2B5EF4-FFF2-40B4-BE49-F238E27FC236}">
                <a16:creationId xmlns:a16="http://schemas.microsoft.com/office/drawing/2014/main" id="{69E2ECA2-AEBD-EC43-BA26-C4327657AC44}"/>
              </a:ext>
            </a:extLst>
          </p:cNvPr>
          <p:cNvSpPr>
            <a:spLocks noGrp="1"/>
          </p:cNvSpPr>
          <p:nvPr>
            <p:ph type="body" sz="half" idx="15"/>
          </p:nvPr>
        </p:nvSpPr>
        <p:spPr>
          <a:xfrm>
            <a:off x="4428565"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Platshållare för text 3">
            <a:extLst>
              <a:ext uri="{FF2B5EF4-FFF2-40B4-BE49-F238E27FC236}">
                <a16:creationId xmlns:a16="http://schemas.microsoft.com/office/drawing/2014/main" id="{C97F01BD-B6A9-ED44-820D-56F078043F29}"/>
              </a:ext>
            </a:extLst>
          </p:cNvPr>
          <p:cNvSpPr>
            <a:spLocks noGrp="1"/>
          </p:cNvSpPr>
          <p:nvPr>
            <p:ph type="body" sz="half" idx="16"/>
          </p:nvPr>
        </p:nvSpPr>
        <p:spPr>
          <a:xfrm>
            <a:off x="8017057"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3" name="Bildobjekt 12">
            <a:extLst>
              <a:ext uri="{FF2B5EF4-FFF2-40B4-BE49-F238E27FC236}">
                <a16:creationId xmlns:a16="http://schemas.microsoft.com/office/drawing/2014/main" id="{B068CA60-0587-A447-926B-16EDE150B48F}"/>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7176431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AB - Light canvas - Three columns">
    <p:bg>
      <p:bgPr>
        <a:solidFill>
          <a:schemeClr val="bg2"/>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en-US"/>
              <a:t>Click to edit Master title style</a:t>
            </a:r>
            <a:endParaRPr lang="sv-SE"/>
          </a:p>
        </p:txBody>
      </p:sp>
      <p:sp>
        <p:nvSpPr>
          <p:cNvPr id="12" name="Platshållare för bild 3">
            <a:extLst>
              <a:ext uri="{FF2B5EF4-FFF2-40B4-BE49-F238E27FC236}">
                <a16:creationId xmlns:a16="http://schemas.microsoft.com/office/drawing/2014/main" id="{62D95AAA-4519-2049-AA3A-741C305A4E40}"/>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13" name="Platshållare för bild 3">
            <a:extLst>
              <a:ext uri="{FF2B5EF4-FFF2-40B4-BE49-F238E27FC236}">
                <a16:creationId xmlns:a16="http://schemas.microsoft.com/office/drawing/2014/main" id="{B74D9C76-2211-3346-A0E6-2FB67E0F003A}"/>
              </a:ext>
            </a:extLst>
          </p:cNvPr>
          <p:cNvSpPr>
            <a:spLocks noGrp="1"/>
          </p:cNvSpPr>
          <p:nvPr>
            <p:ph type="pic" sz="quarter" idx="12"/>
          </p:nvPr>
        </p:nvSpPr>
        <p:spPr>
          <a:xfrm>
            <a:off x="4428565"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14" name="Platshållare för bild 3">
            <a:extLst>
              <a:ext uri="{FF2B5EF4-FFF2-40B4-BE49-F238E27FC236}">
                <a16:creationId xmlns:a16="http://schemas.microsoft.com/office/drawing/2014/main" id="{39C355D2-9523-F840-8106-F5AF996B5AB3}"/>
              </a:ext>
            </a:extLst>
          </p:cNvPr>
          <p:cNvSpPr>
            <a:spLocks noGrp="1"/>
          </p:cNvSpPr>
          <p:nvPr>
            <p:ph type="pic" sz="quarter" idx="14"/>
          </p:nvPr>
        </p:nvSpPr>
        <p:spPr>
          <a:xfrm>
            <a:off x="8018929"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15" name="Platshållare för text 3">
            <a:extLst>
              <a:ext uri="{FF2B5EF4-FFF2-40B4-BE49-F238E27FC236}">
                <a16:creationId xmlns:a16="http://schemas.microsoft.com/office/drawing/2014/main" id="{E7206463-5F70-F04C-9C48-FF8DEB9793CF}"/>
              </a:ext>
            </a:extLst>
          </p:cNvPr>
          <p:cNvSpPr>
            <a:spLocks noGrp="1"/>
          </p:cNvSpPr>
          <p:nvPr>
            <p:ph type="body" sz="half" idx="2"/>
          </p:nvPr>
        </p:nvSpPr>
        <p:spPr>
          <a:xfrm>
            <a:off x="840073"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Platshållare för text 3">
            <a:extLst>
              <a:ext uri="{FF2B5EF4-FFF2-40B4-BE49-F238E27FC236}">
                <a16:creationId xmlns:a16="http://schemas.microsoft.com/office/drawing/2014/main" id="{D5829762-CE36-E148-AAF2-74301A7E515A}"/>
              </a:ext>
            </a:extLst>
          </p:cNvPr>
          <p:cNvSpPr>
            <a:spLocks noGrp="1"/>
          </p:cNvSpPr>
          <p:nvPr>
            <p:ph type="body" sz="half" idx="15"/>
          </p:nvPr>
        </p:nvSpPr>
        <p:spPr>
          <a:xfrm>
            <a:off x="4428565"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Platshållare för text 3">
            <a:extLst>
              <a:ext uri="{FF2B5EF4-FFF2-40B4-BE49-F238E27FC236}">
                <a16:creationId xmlns:a16="http://schemas.microsoft.com/office/drawing/2014/main" id="{CF710689-01C9-7D4E-AB08-0BC46C3AE204}"/>
              </a:ext>
            </a:extLst>
          </p:cNvPr>
          <p:cNvSpPr>
            <a:spLocks noGrp="1"/>
          </p:cNvSpPr>
          <p:nvPr>
            <p:ph type="body" sz="half" idx="16"/>
          </p:nvPr>
        </p:nvSpPr>
        <p:spPr>
          <a:xfrm>
            <a:off x="8017057"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9" name="Bildobjekt 18">
            <a:extLst>
              <a:ext uri="{FF2B5EF4-FFF2-40B4-BE49-F238E27FC236}">
                <a16:creationId xmlns:a16="http://schemas.microsoft.com/office/drawing/2014/main" id="{EF328356-A062-7049-906D-B235E0C640D1}"/>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3818289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AB - Canvas - Four columns">
    <p:bg>
      <p:bgPr>
        <a:solidFill>
          <a:srgbClr val="D1CECA"/>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en-US"/>
              <a:t>Click to edit Master title style</a:t>
            </a:r>
            <a:endParaRPr lang="sv-SE"/>
          </a:p>
        </p:txBody>
      </p:sp>
      <p:sp>
        <p:nvSpPr>
          <p:cNvPr id="13" name="Platshållare för bild 3">
            <a:extLst>
              <a:ext uri="{FF2B5EF4-FFF2-40B4-BE49-F238E27FC236}">
                <a16:creationId xmlns:a16="http://schemas.microsoft.com/office/drawing/2014/main" id="{E4957EFB-DDA0-834A-BFCA-815636544562}"/>
              </a:ext>
            </a:extLst>
          </p:cNvPr>
          <p:cNvSpPr>
            <a:spLocks noGrp="1"/>
          </p:cNvSpPr>
          <p:nvPr>
            <p:ph type="pic" sz="quarter" idx="10"/>
          </p:nvPr>
        </p:nvSpPr>
        <p:spPr>
          <a:xfrm>
            <a:off x="838201" y="1991263"/>
            <a:ext cx="2379562" cy="2676614"/>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15" name="Platshållare för bild 3">
            <a:extLst>
              <a:ext uri="{FF2B5EF4-FFF2-40B4-BE49-F238E27FC236}">
                <a16:creationId xmlns:a16="http://schemas.microsoft.com/office/drawing/2014/main" id="{6ADDF2A5-5C0C-9945-8E4B-C5CE1314AC78}"/>
              </a:ext>
            </a:extLst>
          </p:cNvPr>
          <p:cNvSpPr>
            <a:spLocks noGrp="1"/>
          </p:cNvSpPr>
          <p:nvPr>
            <p:ph type="pic" sz="quarter" idx="11"/>
          </p:nvPr>
        </p:nvSpPr>
        <p:spPr>
          <a:xfrm>
            <a:off x="3465654" y="1991263"/>
            <a:ext cx="2379562" cy="2676614"/>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16" name="Platshållare för bild 3">
            <a:extLst>
              <a:ext uri="{FF2B5EF4-FFF2-40B4-BE49-F238E27FC236}">
                <a16:creationId xmlns:a16="http://schemas.microsoft.com/office/drawing/2014/main" id="{9C53857A-B1F8-2043-B83C-37FCF7447BEF}"/>
              </a:ext>
            </a:extLst>
          </p:cNvPr>
          <p:cNvSpPr>
            <a:spLocks noGrp="1"/>
          </p:cNvSpPr>
          <p:nvPr>
            <p:ph type="pic" sz="quarter" idx="13"/>
          </p:nvPr>
        </p:nvSpPr>
        <p:spPr>
          <a:xfrm>
            <a:off x="6093107" y="1991263"/>
            <a:ext cx="2379562" cy="2676614"/>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2" name="Platshållare för bild 3">
            <a:extLst>
              <a:ext uri="{FF2B5EF4-FFF2-40B4-BE49-F238E27FC236}">
                <a16:creationId xmlns:a16="http://schemas.microsoft.com/office/drawing/2014/main" id="{A8D878C7-2B8B-534D-8305-818F9E30F0F4}"/>
              </a:ext>
            </a:extLst>
          </p:cNvPr>
          <p:cNvSpPr>
            <a:spLocks noGrp="1"/>
          </p:cNvSpPr>
          <p:nvPr>
            <p:ph type="pic" sz="quarter" idx="15"/>
          </p:nvPr>
        </p:nvSpPr>
        <p:spPr>
          <a:xfrm>
            <a:off x="8720560" y="1991263"/>
            <a:ext cx="2379562" cy="2676614"/>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4" name="Platshållare för text 3">
            <a:extLst>
              <a:ext uri="{FF2B5EF4-FFF2-40B4-BE49-F238E27FC236}">
                <a16:creationId xmlns:a16="http://schemas.microsoft.com/office/drawing/2014/main" id="{60137B69-806C-2B40-952E-A40564FC9BC1}"/>
              </a:ext>
            </a:extLst>
          </p:cNvPr>
          <p:cNvSpPr>
            <a:spLocks noGrp="1"/>
          </p:cNvSpPr>
          <p:nvPr>
            <p:ph type="body" sz="half" idx="2"/>
          </p:nvPr>
        </p:nvSpPr>
        <p:spPr>
          <a:xfrm>
            <a:off x="838201" y="4667877"/>
            <a:ext cx="2379562" cy="1307936"/>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Platshållare för text 3">
            <a:extLst>
              <a:ext uri="{FF2B5EF4-FFF2-40B4-BE49-F238E27FC236}">
                <a16:creationId xmlns:a16="http://schemas.microsoft.com/office/drawing/2014/main" id="{1B7D3A46-9FC0-CA48-9CCD-DDEB9EB32631}"/>
              </a:ext>
            </a:extLst>
          </p:cNvPr>
          <p:cNvSpPr>
            <a:spLocks noGrp="1"/>
          </p:cNvSpPr>
          <p:nvPr>
            <p:ph type="body" sz="half" idx="12"/>
          </p:nvPr>
        </p:nvSpPr>
        <p:spPr>
          <a:xfrm>
            <a:off x="3465654" y="4667877"/>
            <a:ext cx="2379562" cy="1307936"/>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6" name="Platshållare för text 3">
            <a:extLst>
              <a:ext uri="{FF2B5EF4-FFF2-40B4-BE49-F238E27FC236}">
                <a16:creationId xmlns:a16="http://schemas.microsoft.com/office/drawing/2014/main" id="{7AF0A60A-DE51-1042-97F3-6BB853510164}"/>
              </a:ext>
            </a:extLst>
          </p:cNvPr>
          <p:cNvSpPr>
            <a:spLocks noGrp="1"/>
          </p:cNvSpPr>
          <p:nvPr>
            <p:ph type="body" sz="half" idx="14"/>
          </p:nvPr>
        </p:nvSpPr>
        <p:spPr>
          <a:xfrm>
            <a:off x="6093107" y="4667877"/>
            <a:ext cx="2379562" cy="1307936"/>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8" name="Platshållare för text 3">
            <a:extLst>
              <a:ext uri="{FF2B5EF4-FFF2-40B4-BE49-F238E27FC236}">
                <a16:creationId xmlns:a16="http://schemas.microsoft.com/office/drawing/2014/main" id="{0086E934-FD2C-6E47-A896-400D0318D9FB}"/>
              </a:ext>
            </a:extLst>
          </p:cNvPr>
          <p:cNvSpPr>
            <a:spLocks noGrp="1"/>
          </p:cNvSpPr>
          <p:nvPr>
            <p:ph type="body" sz="half" idx="16"/>
          </p:nvPr>
        </p:nvSpPr>
        <p:spPr>
          <a:xfrm>
            <a:off x="8720560" y="4667877"/>
            <a:ext cx="2379562" cy="1307936"/>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Bildobjekt 17">
            <a:extLst>
              <a:ext uri="{FF2B5EF4-FFF2-40B4-BE49-F238E27FC236}">
                <a16:creationId xmlns:a16="http://schemas.microsoft.com/office/drawing/2014/main" id="{B8427DD4-0294-004D-94E2-2028047700C8}"/>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931551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asic content vertical image">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2342702"/>
            <a:ext cx="4520776" cy="563060"/>
          </a:xfrm>
        </p:spPr>
        <p:txBody>
          <a:bodyPr anchor="b"/>
          <a:lstStyle>
            <a:lvl1pPr>
              <a:defRPr sz="4000">
                <a:solidFill>
                  <a:schemeClr val="accent1"/>
                </a:solidFill>
              </a:defRPr>
            </a:lvl1pPr>
          </a:lstStyle>
          <a:p>
            <a:r>
              <a:rPr lang="en-GB"/>
              <a:t>Heading</a:t>
            </a:r>
          </a:p>
        </p:txBody>
      </p:sp>
      <p:sp>
        <p:nvSpPr>
          <p:cNvPr id="4" name="Text Placeholder 10">
            <a:extLst>
              <a:ext uri="{FF2B5EF4-FFF2-40B4-BE49-F238E27FC236}">
                <a16:creationId xmlns:a16="http://schemas.microsoft.com/office/drawing/2014/main" id="{70C5C411-D820-4A0B-ADD3-8DB01D946292}"/>
              </a:ext>
            </a:extLst>
          </p:cNvPr>
          <p:cNvSpPr>
            <a:spLocks noGrp="1"/>
          </p:cNvSpPr>
          <p:nvPr>
            <p:ph type="body" sz="quarter" idx="11"/>
          </p:nvPr>
        </p:nvSpPr>
        <p:spPr>
          <a:xfrm>
            <a:off x="670984" y="3088641"/>
            <a:ext cx="4530936" cy="1471172"/>
          </a:xfrm>
        </p:spPr>
        <p:txBody>
          <a:bodyPr/>
          <a:lstStyle>
            <a:lvl1pPr>
              <a:lnSpc>
                <a:spcPct val="90000"/>
              </a:lnSpc>
              <a:spcBef>
                <a:spcPts val="600"/>
              </a:spcBef>
              <a:buClr>
                <a:schemeClr val="accent1"/>
              </a:buClr>
              <a:defRPr sz="1600">
                <a:solidFill>
                  <a:schemeClr val="tx1"/>
                </a:solidFill>
                <a:latin typeface="+mn-lt"/>
                <a:cs typeface="Calibri Light" panose="020F0302020204030204" pitchFamily="34" charset="0"/>
              </a:defRPr>
            </a:lvl1pPr>
            <a:lvl2pPr>
              <a:lnSpc>
                <a:spcPct val="90000"/>
              </a:lnSpc>
              <a:spcBef>
                <a:spcPts val="600"/>
              </a:spcBef>
              <a:buClr>
                <a:schemeClr val="accent1"/>
              </a:buClr>
              <a:defRPr sz="1600">
                <a:solidFill>
                  <a:schemeClr val="tx1"/>
                </a:solidFill>
                <a:latin typeface="+mn-lt"/>
                <a:cs typeface="Calibri Light" panose="020F0302020204030204" pitchFamily="34" charset="0"/>
              </a:defRPr>
            </a:lvl2pPr>
            <a:lvl3pPr>
              <a:spcBef>
                <a:spcPts val="0"/>
              </a:spcBef>
              <a:buClr>
                <a:schemeClr val="accent1"/>
              </a:buClr>
              <a:defRPr sz="1600">
                <a:solidFill>
                  <a:schemeClr val="tx1"/>
                </a:solidFill>
                <a:latin typeface="+mn-lt"/>
                <a:cs typeface="Calibri Light" panose="020F0302020204030204" pitchFamily="34" charset="0"/>
              </a:defRPr>
            </a:lvl3pPr>
            <a:lvl4pPr>
              <a:spcBef>
                <a:spcPts val="0"/>
              </a:spcBef>
              <a:buClr>
                <a:schemeClr val="accent1"/>
              </a:buClr>
              <a:defRPr>
                <a:solidFill>
                  <a:schemeClr val="tx1"/>
                </a:solidFill>
                <a:latin typeface="+mn-lt"/>
                <a:cs typeface="Calibri Light" panose="020F0302020204030204" pitchFamily="34" charset="0"/>
              </a:defRPr>
            </a:lvl4pPr>
            <a:lvl5pPr>
              <a:spcBef>
                <a:spcPts val="0"/>
              </a:spcBef>
              <a:buClr>
                <a:schemeClr val="accent1"/>
              </a:buClr>
              <a:defRPr>
                <a:solidFill>
                  <a:schemeClr val="tx1"/>
                </a:solidFill>
                <a:latin typeface="+mn-lt"/>
                <a:cs typeface="Calibri Light" panose="020F03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icture Placeholder 5">
            <a:extLst>
              <a:ext uri="{FF2B5EF4-FFF2-40B4-BE49-F238E27FC236}">
                <a16:creationId xmlns:a16="http://schemas.microsoft.com/office/drawing/2014/main" id="{D790CD1D-C38B-B9F3-7EDB-A3B8E959DF6E}"/>
              </a:ext>
            </a:extLst>
          </p:cNvPr>
          <p:cNvSpPr>
            <a:spLocks noGrp="1"/>
          </p:cNvSpPr>
          <p:nvPr>
            <p:ph type="pic" sz="quarter" idx="14" hasCustomPrompt="1"/>
          </p:nvPr>
        </p:nvSpPr>
        <p:spPr>
          <a:xfrm>
            <a:off x="6096000" y="-1"/>
            <a:ext cx="2952750" cy="4113213"/>
          </a:xfrm>
        </p:spPr>
        <p:txBody>
          <a:bodyPr/>
          <a:lstStyle>
            <a:lvl1pPr>
              <a:defRPr/>
            </a:lvl1pPr>
          </a:lstStyle>
          <a:p>
            <a:r>
              <a:rPr lang="en-GB"/>
              <a:t>Image</a:t>
            </a:r>
          </a:p>
        </p:txBody>
      </p:sp>
      <p:sp>
        <p:nvSpPr>
          <p:cNvPr id="7" name="Picture Placeholder 5">
            <a:extLst>
              <a:ext uri="{FF2B5EF4-FFF2-40B4-BE49-F238E27FC236}">
                <a16:creationId xmlns:a16="http://schemas.microsoft.com/office/drawing/2014/main" id="{F2DAD9FE-7C20-BDBA-185B-EEA37739E9C9}"/>
              </a:ext>
            </a:extLst>
          </p:cNvPr>
          <p:cNvSpPr>
            <a:spLocks noGrp="1"/>
          </p:cNvSpPr>
          <p:nvPr>
            <p:ph type="pic" sz="quarter" idx="15" hasCustomPrompt="1"/>
          </p:nvPr>
        </p:nvSpPr>
        <p:spPr>
          <a:xfrm>
            <a:off x="6096000" y="4282439"/>
            <a:ext cx="2952750" cy="2551809"/>
          </a:xfrm>
        </p:spPr>
        <p:txBody>
          <a:bodyPr/>
          <a:lstStyle>
            <a:lvl1pPr>
              <a:defRPr/>
            </a:lvl1pPr>
          </a:lstStyle>
          <a:p>
            <a:r>
              <a:rPr lang="en-GB"/>
              <a:t>Image</a:t>
            </a:r>
          </a:p>
        </p:txBody>
      </p:sp>
      <p:sp>
        <p:nvSpPr>
          <p:cNvPr id="16" name="Picture Placeholder 5">
            <a:extLst>
              <a:ext uri="{FF2B5EF4-FFF2-40B4-BE49-F238E27FC236}">
                <a16:creationId xmlns:a16="http://schemas.microsoft.com/office/drawing/2014/main" id="{00060956-858E-51DB-2F90-D26888D9DFCA}"/>
              </a:ext>
            </a:extLst>
          </p:cNvPr>
          <p:cNvSpPr>
            <a:spLocks noGrp="1"/>
          </p:cNvSpPr>
          <p:nvPr>
            <p:ph type="pic" sz="quarter" idx="16" hasCustomPrompt="1"/>
          </p:nvPr>
        </p:nvSpPr>
        <p:spPr>
          <a:xfrm>
            <a:off x="9228138" y="-1"/>
            <a:ext cx="2963862" cy="3116581"/>
          </a:xfrm>
        </p:spPr>
        <p:txBody>
          <a:bodyPr/>
          <a:lstStyle>
            <a:lvl1pPr>
              <a:defRPr/>
            </a:lvl1pPr>
          </a:lstStyle>
          <a:p>
            <a:r>
              <a:rPr lang="en-GB"/>
              <a:t>Image</a:t>
            </a:r>
          </a:p>
        </p:txBody>
      </p:sp>
      <p:sp>
        <p:nvSpPr>
          <p:cNvPr id="17" name="Picture Placeholder 5">
            <a:extLst>
              <a:ext uri="{FF2B5EF4-FFF2-40B4-BE49-F238E27FC236}">
                <a16:creationId xmlns:a16="http://schemas.microsoft.com/office/drawing/2014/main" id="{23A7A885-65C2-6556-0C07-3E312423CA3B}"/>
              </a:ext>
            </a:extLst>
          </p:cNvPr>
          <p:cNvSpPr>
            <a:spLocks noGrp="1"/>
          </p:cNvSpPr>
          <p:nvPr>
            <p:ph type="pic" sz="quarter" idx="17" hasCustomPrompt="1"/>
          </p:nvPr>
        </p:nvSpPr>
        <p:spPr>
          <a:xfrm>
            <a:off x="9228138" y="3291840"/>
            <a:ext cx="2963862" cy="3542409"/>
          </a:xfrm>
        </p:spPr>
        <p:txBody>
          <a:bodyPr/>
          <a:lstStyle>
            <a:lvl1pPr>
              <a:defRPr/>
            </a:lvl1pPr>
          </a:lstStyle>
          <a:p>
            <a:r>
              <a:rPr lang="en-GB"/>
              <a:t>Image</a:t>
            </a:r>
          </a:p>
        </p:txBody>
      </p:sp>
    </p:spTree>
    <p:extLst>
      <p:ext uri="{BB962C8B-B14F-4D97-AF65-F5344CB8AC3E}">
        <p14:creationId xmlns:p14="http://schemas.microsoft.com/office/powerpoint/2010/main" val="1803506784"/>
      </p:ext>
    </p:extLst>
  </p:cSld>
  <p:clrMapOvr>
    <a:masterClrMapping/>
  </p:clrMapOvr>
  <p:extLst>
    <p:ext uri="{DCECCB84-F9BA-43D5-87BE-67443E8EF086}">
      <p15:sldGuideLst xmlns:p15="http://schemas.microsoft.com/office/powerpoint/2012/main">
        <p15:guide id="1" pos="5700">
          <p15:clr>
            <a:srgbClr val="FBAE40"/>
          </p15:clr>
        </p15:guide>
        <p15:guide id="2" orient="horz" pos="2591">
          <p15:clr>
            <a:srgbClr val="FBAE40"/>
          </p15:clr>
        </p15:guide>
        <p15:guide id="3" pos="581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AB - Light canvas - Four column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2"/>
            <a:ext cx="2379562" cy="299742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7" name="Platshållare för bild 3">
            <a:extLst>
              <a:ext uri="{FF2B5EF4-FFF2-40B4-BE49-F238E27FC236}">
                <a16:creationId xmlns:a16="http://schemas.microsoft.com/office/drawing/2014/main" id="{4CE407A7-835D-974A-924E-55202FC281AC}"/>
              </a:ext>
            </a:extLst>
          </p:cNvPr>
          <p:cNvSpPr>
            <a:spLocks noGrp="1"/>
          </p:cNvSpPr>
          <p:nvPr>
            <p:ph type="pic" sz="quarter" idx="11"/>
          </p:nvPr>
        </p:nvSpPr>
        <p:spPr>
          <a:xfrm>
            <a:off x="3465654" y="1991262"/>
            <a:ext cx="2379562" cy="299742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19" name="Platshållare för bild 3">
            <a:extLst>
              <a:ext uri="{FF2B5EF4-FFF2-40B4-BE49-F238E27FC236}">
                <a16:creationId xmlns:a16="http://schemas.microsoft.com/office/drawing/2014/main" id="{0F6A8EB4-2F46-B04B-9195-F78553EDD5FD}"/>
              </a:ext>
            </a:extLst>
          </p:cNvPr>
          <p:cNvSpPr>
            <a:spLocks noGrp="1"/>
          </p:cNvSpPr>
          <p:nvPr>
            <p:ph type="pic" sz="quarter" idx="13"/>
          </p:nvPr>
        </p:nvSpPr>
        <p:spPr>
          <a:xfrm>
            <a:off x="6093107" y="1991262"/>
            <a:ext cx="2379562" cy="299742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1" name="Platshållare för bild 3">
            <a:extLst>
              <a:ext uri="{FF2B5EF4-FFF2-40B4-BE49-F238E27FC236}">
                <a16:creationId xmlns:a16="http://schemas.microsoft.com/office/drawing/2014/main" id="{6B8A2F53-977E-1F40-B9AF-1BDA8FCE2C35}"/>
              </a:ext>
            </a:extLst>
          </p:cNvPr>
          <p:cNvSpPr>
            <a:spLocks noGrp="1"/>
          </p:cNvSpPr>
          <p:nvPr>
            <p:ph type="pic" sz="quarter" idx="15"/>
          </p:nvPr>
        </p:nvSpPr>
        <p:spPr>
          <a:xfrm>
            <a:off x="8720560" y="1991262"/>
            <a:ext cx="2379562" cy="299742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38201" y="4988688"/>
            <a:ext cx="2379562" cy="1307936"/>
          </a:xfrm>
          <a:solidFill>
            <a:schemeClr val="bg1"/>
          </a:solidFill>
          <a:effectLst>
            <a:outerShdw blurRad="317500" dist="50800" dir="5400000" algn="ctr" rotWithShape="0">
              <a:srgbClr val="000000">
                <a:alpha val="15000"/>
              </a:srgbClr>
            </a:outerShdw>
          </a:effectLst>
        </p:spPr>
        <p:txBody>
          <a:bodyPr lIns="288000" tIns="216000" rIns="288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Platshållare för text 3">
            <a:extLst>
              <a:ext uri="{FF2B5EF4-FFF2-40B4-BE49-F238E27FC236}">
                <a16:creationId xmlns:a16="http://schemas.microsoft.com/office/drawing/2014/main" id="{E9F2B514-DE46-8E41-87A8-6D523A042B7C}"/>
              </a:ext>
            </a:extLst>
          </p:cNvPr>
          <p:cNvSpPr>
            <a:spLocks noGrp="1"/>
          </p:cNvSpPr>
          <p:nvPr>
            <p:ph type="body" sz="half" idx="12"/>
          </p:nvPr>
        </p:nvSpPr>
        <p:spPr>
          <a:xfrm>
            <a:off x="3465654" y="4988688"/>
            <a:ext cx="2379562" cy="1307936"/>
          </a:xfrm>
          <a:solidFill>
            <a:schemeClr val="bg1"/>
          </a:solidFill>
          <a:effectLst>
            <a:outerShdw blurRad="317500" dist="50800" dir="5400000" algn="ctr" rotWithShape="0">
              <a:srgbClr val="000000">
                <a:alpha val="15000"/>
              </a:srgbClr>
            </a:outerShdw>
          </a:effectLst>
        </p:spPr>
        <p:txBody>
          <a:bodyPr lIns="288000" tIns="216000" rIns="288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Platshållare för text 3">
            <a:extLst>
              <a:ext uri="{FF2B5EF4-FFF2-40B4-BE49-F238E27FC236}">
                <a16:creationId xmlns:a16="http://schemas.microsoft.com/office/drawing/2014/main" id="{4107EDAC-949D-3541-A3DF-7BBCE430CA45}"/>
              </a:ext>
            </a:extLst>
          </p:cNvPr>
          <p:cNvSpPr>
            <a:spLocks noGrp="1"/>
          </p:cNvSpPr>
          <p:nvPr>
            <p:ph type="body" sz="half" idx="14"/>
          </p:nvPr>
        </p:nvSpPr>
        <p:spPr>
          <a:xfrm>
            <a:off x="6093107" y="4988688"/>
            <a:ext cx="2379562" cy="1307936"/>
          </a:xfrm>
          <a:solidFill>
            <a:schemeClr val="bg1"/>
          </a:solidFill>
          <a:effectLst>
            <a:outerShdw blurRad="317500" dist="50800" dir="5400000" algn="ctr" rotWithShape="0">
              <a:srgbClr val="000000">
                <a:alpha val="15000"/>
              </a:srgbClr>
            </a:outerShdw>
          </a:effectLst>
        </p:spPr>
        <p:txBody>
          <a:bodyPr lIns="288000" tIns="216000" rIns="288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latshållare för text 3">
            <a:extLst>
              <a:ext uri="{FF2B5EF4-FFF2-40B4-BE49-F238E27FC236}">
                <a16:creationId xmlns:a16="http://schemas.microsoft.com/office/drawing/2014/main" id="{E6BE334E-E4A1-3443-9DA2-ADFB6DB85116}"/>
              </a:ext>
            </a:extLst>
          </p:cNvPr>
          <p:cNvSpPr>
            <a:spLocks noGrp="1"/>
          </p:cNvSpPr>
          <p:nvPr>
            <p:ph type="body" sz="half" idx="16"/>
          </p:nvPr>
        </p:nvSpPr>
        <p:spPr>
          <a:xfrm>
            <a:off x="8720560" y="4988688"/>
            <a:ext cx="2379562" cy="1307936"/>
          </a:xfrm>
          <a:solidFill>
            <a:schemeClr val="bg1"/>
          </a:solidFill>
          <a:effectLst>
            <a:outerShdw blurRad="317500" dist="50800" dir="5400000" algn="ctr" rotWithShape="0">
              <a:srgbClr val="000000">
                <a:alpha val="15000"/>
              </a:srgbClr>
            </a:outerShdw>
          </a:effectLst>
        </p:spPr>
        <p:txBody>
          <a:bodyPr lIns="288000" tIns="216000" rIns="288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en-US"/>
              <a:t>Click to edit Master title style</a:t>
            </a:r>
            <a:endParaRPr lang="sv-SE"/>
          </a:p>
        </p:txBody>
      </p:sp>
      <p:pic>
        <p:nvPicPr>
          <p:cNvPr id="15" name="Bildobjekt 14">
            <a:extLst>
              <a:ext uri="{FF2B5EF4-FFF2-40B4-BE49-F238E27FC236}">
                <a16:creationId xmlns:a16="http://schemas.microsoft.com/office/drawing/2014/main" id="{0FC69003-DC75-3C4A-8B40-A8E10CDE66E3}"/>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3271717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AB - Canvas - Top headline - Wide content">
    <p:bg>
      <p:bgPr>
        <a:solidFill>
          <a:schemeClr val="accent3"/>
        </a:solidFill>
        <a:effectLst/>
      </p:bgPr>
    </p:bg>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3562D12A-16EF-954F-B4E3-2FBE529C98D1}"/>
              </a:ext>
            </a:extLst>
          </p:cNvPr>
          <p:cNvSpPr>
            <a:spLocks noGrp="1"/>
          </p:cNvSpPr>
          <p:nvPr>
            <p:ph type="title"/>
          </p:nvPr>
        </p:nvSpPr>
        <p:spPr>
          <a:xfrm>
            <a:off x="838200" y="757880"/>
            <a:ext cx="10245436" cy="786107"/>
          </a:xfrm>
        </p:spPr>
        <p:txBody>
          <a:bodyPr/>
          <a:lstStyle/>
          <a:p>
            <a:r>
              <a:rPr lang="en-US"/>
              <a:t>Click to edit Master title style</a:t>
            </a:r>
            <a:endParaRPr lang="sv-SE"/>
          </a:p>
        </p:txBody>
      </p:sp>
      <p:sp>
        <p:nvSpPr>
          <p:cNvPr id="5" name="Platshållare för innehåll 2">
            <a:extLst>
              <a:ext uri="{FF2B5EF4-FFF2-40B4-BE49-F238E27FC236}">
                <a16:creationId xmlns:a16="http://schemas.microsoft.com/office/drawing/2014/main" id="{D2C36711-D433-F34D-A6FB-EEAEBA721A4F}"/>
              </a:ext>
            </a:extLst>
          </p:cNvPr>
          <p:cNvSpPr>
            <a:spLocks noGrp="1"/>
          </p:cNvSpPr>
          <p:nvPr>
            <p:ph idx="1"/>
          </p:nvPr>
        </p:nvSpPr>
        <p:spPr>
          <a:xfrm>
            <a:off x="838200" y="1693889"/>
            <a:ext cx="10245436" cy="4483073"/>
          </a:xfrm>
        </p:spPr>
        <p:txBody>
          <a:bodyPr/>
          <a:lstStyle>
            <a:lvl1pPr>
              <a:lnSpc>
                <a:spcPct val="100000"/>
              </a:lnSpc>
              <a:defRPr sz="1800" b="0" i="0">
                <a:latin typeface="Gotham Narrow Book" pitchFamily="2" charset="0"/>
              </a:defRPr>
            </a:lvl1pPr>
            <a:lvl2pPr>
              <a:lnSpc>
                <a:spcPct val="100000"/>
              </a:lnSpc>
              <a:defRPr/>
            </a:lvl2pPr>
            <a:lvl3pPr>
              <a:lnSpc>
                <a:spcPct val="100000"/>
              </a:lnSpc>
              <a:defRPr b="0" i="0">
                <a:latin typeface="Gotham Narrow Light" pitchFamily="2" charset="0"/>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pic>
        <p:nvPicPr>
          <p:cNvPr id="7" name="Bildobjekt 6">
            <a:extLst>
              <a:ext uri="{FF2B5EF4-FFF2-40B4-BE49-F238E27FC236}">
                <a16:creationId xmlns:a16="http://schemas.microsoft.com/office/drawing/2014/main" id="{2F5229E6-CFC4-8843-BE33-E6EE822A6D2C}"/>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3893260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AB - Light canvas - Top headline - Wide content">
    <p:bg>
      <p:bgPr>
        <a:solidFill>
          <a:schemeClr val="bg2"/>
        </a:soli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750E66D4-EDA0-FA40-98EE-95B99076A349}"/>
              </a:ext>
            </a:extLst>
          </p:cNvPr>
          <p:cNvSpPr>
            <a:spLocks noGrp="1"/>
          </p:cNvSpPr>
          <p:nvPr>
            <p:ph idx="1"/>
          </p:nvPr>
        </p:nvSpPr>
        <p:spPr>
          <a:xfrm>
            <a:off x="838200" y="1693889"/>
            <a:ext cx="10259291" cy="4483073"/>
          </a:xfrm>
        </p:spPr>
        <p:txBody>
          <a:bodyPr/>
          <a:lstStyle>
            <a:lvl1pPr>
              <a:lnSpc>
                <a:spcPct val="100000"/>
              </a:lnSpc>
              <a:defRPr sz="1800" b="0" i="0">
                <a:latin typeface="Gotham Narrow Book" pitchFamily="2" charset="0"/>
              </a:defRPr>
            </a:lvl1pPr>
            <a:lvl2pPr>
              <a:lnSpc>
                <a:spcPct val="100000"/>
              </a:lnSpc>
              <a:defRPr/>
            </a:lvl2pPr>
            <a:lvl3pPr>
              <a:lnSpc>
                <a:spcPct val="100000"/>
              </a:lnSpc>
              <a:defRPr b="0" i="0">
                <a:latin typeface="Gotham Narrow Light" pitchFamily="2" charset="0"/>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Rubrik 1">
            <a:extLst>
              <a:ext uri="{FF2B5EF4-FFF2-40B4-BE49-F238E27FC236}">
                <a16:creationId xmlns:a16="http://schemas.microsoft.com/office/drawing/2014/main" id="{5987D794-BB86-5846-BA3A-79634376EC68}"/>
              </a:ext>
            </a:extLst>
          </p:cNvPr>
          <p:cNvSpPr>
            <a:spLocks noGrp="1"/>
          </p:cNvSpPr>
          <p:nvPr>
            <p:ph type="title"/>
          </p:nvPr>
        </p:nvSpPr>
        <p:spPr>
          <a:xfrm>
            <a:off x="838200" y="757880"/>
            <a:ext cx="10259291" cy="786107"/>
          </a:xfrm>
        </p:spPr>
        <p:txBody>
          <a:bodyPr anchor="t" anchorCtr="0"/>
          <a:lstStyle/>
          <a:p>
            <a:r>
              <a:rPr lang="en-US"/>
              <a:t>Click to edit Master title style</a:t>
            </a:r>
            <a:endParaRPr lang="sv-SE"/>
          </a:p>
        </p:txBody>
      </p:sp>
      <p:pic>
        <p:nvPicPr>
          <p:cNvPr id="6" name="Bildobjekt 5">
            <a:extLst>
              <a:ext uri="{FF2B5EF4-FFF2-40B4-BE49-F238E27FC236}">
                <a16:creationId xmlns:a16="http://schemas.microsoft.com/office/drawing/2014/main" id="{2A330A4A-F00D-C542-A962-D9D0324EFEA7}"/>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5939807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AB - Top headline">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65574"/>
            <a:ext cx="9741061" cy="523220"/>
          </a:xfrm>
        </p:spPr>
        <p:txBody>
          <a:bodyPr anchor="t">
            <a:spAutoFit/>
          </a:bodyPr>
          <a:lstStyle>
            <a:lvl1pPr>
              <a:lnSpc>
                <a:spcPct val="100000"/>
              </a:lnSpc>
              <a:defRPr sz="2800"/>
            </a:lvl1pPr>
          </a:lstStyle>
          <a:p>
            <a:r>
              <a:rPr lang="sv-SE"/>
              <a:t>Lägg till topprubrik</a:t>
            </a:r>
          </a:p>
        </p:txBody>
      </p:sp>
      <p:pic>
        <p:nvPicPr>
          <p:cNvPr id="2" name="Bildobjekt 1">
            <a:extLst>
              <a:ext uri="{FF2B5EF4-FFF2-40B4-BE49-F238E27FC236}">
                <a16:creationId xmlns:a16="http://schemas.microsoft.com/office/drawing/2014/main" id="{400165F1-C87E-5DCF-DEA7-632FA491CFB5}"/>
              </a:ext>
            </a:extLst>
          </p:cNvPr>
          <p:cNvPicPr>
            <a:picLocks noChangeAspect="1"/>
          </p:cNvPicPr>
          <p:nvPr userDrawn="1"/>
        </p:nvPicPr>
        <p:blipFill>
          <a:blip r:embed="rId2"/>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6939770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0E13DE-6A8F-C848-B592-CD99E78A8D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sv-SE"/>
          </a:p>
        </p:txBody>
      </p:sp>
      <p:sp>
        <p:nvSpPr>
          <p:cNvPr id="3" name="Underrubrik 2">
            <a:extLst>
              <a:ext uri="{FF2B5EF4-FFF2-40B4-BE49-F238E27FC236}">
                <a16:creationId xmlns:a16="http://schemas.microsoft.com/office/drawing/2014/main" id="{E5C9733C-1B47-0C40-AEBB-0659978915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pic>
        <p:nvPicPr>
          <p:cNvPr id="6" name="Bildobjekt 5">
            <a:extLst>
              <a:ext uri="{FF2B5EF4-FFF2-40B4-BE49-F238E27FC236}">
                <a16:creationId xmlns:a16="http://schemas.microsoft.com/office/drawing/2014/main" id="{413F6AFA-E6F2-CD4C-B501-7632B563759C}"/>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6142923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Avsnittsrubrik">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21A8A2-EC88-EB42-94E6-392D10B135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sv-SE"/>
          </a:p>
        </p:txBody>
      </p:sp>
      <p:sp>
        <p:nvSpPr>
          <p:cNvPr id="3" name="Platshållare för text 2">
            <a:extLst>
              <a:ext uri="{FF2B5EF4-FFF2-40B4-BE49-F238E27FC236}">
                <a16:creationId xmlns:a16="http://schemas.microsoft.com/office/drawing/2014/main" id="{6799E9D1-2A99-E64F-BD4D-17561A9BAE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Bildobjekt 5">
            <a:extLst>
              <a:ext uri="{FF2B5EF4-FFF2-40B4-BE49-F238E27FC236}">
                <a16:creationId xmlns:a16="http://schemas.microsoft.com/office/drawing/2014/main" id="{35AFBB98-DA00-6C42-BF4E-DA97D19EA554}"/>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16385333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2"/>
        </a:solid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3015190F-551C-7D4A-A284-B062D76E711C}"/>
              </a:ext>
            </a:extLst>
          </p:cNvPr>
          <p:cNvSpPr>
            <a:spLocks noGrp="1"/>
          </p:cNvSpPr>
          <p:nvPr>
            <p:ph type="title"/>
          </p:nvPr>
        </p:nvSpPr>
        <p:spPr>
          <a:xfrm>
            <a:off x="838200" y="365125"/>
            <a:ext cx="10280904" cy="1325563"/>
          </a:xfrm>
          <a:prstGeom prst="rect">
            <a:avLst/>
          </a:prstGeom>
        </p:spPr>
        <p:txBody>
          <a:bodyPr/>
          <a:lstStyle/>
          <a:p>
            <a:r>
              <a:rPr lang="en-US"/>
              <a:t>Click to edit Master title style</a:t>
            </a:r>
            <a:endParaRPr lang="sv-SE"/>
          </a:p>
        </p:txBody>
      </p:sp>
      <p:sp>
        <p:nvSpPr>
          <p:cNvPr id="16" name="Platshållare för innehåll 2">
            <a:extLst>
              <a:ext uri="{FF2B5EF4-FFF2-40B4-BE49-F238E27FC236}">
                <a16:creationId xmlns:a16="http://schemas.microsoft.com/office/drawing/2014/main" id="{10801A51-F8E2-564F-91F2-64AA00A5A3F9}"/>
              </a:ext>
            </a:extLst>
          </p:cNvPr>
          <p:cNvSpPr>
            <a:spLocks noGrp="1"/>
          </p:cNvSpPr>
          <p:nvPr>
            <p:ph sz="half" idx="1"/>
          </p:nvPr>
        </p:nvSpPr>
        <p:spPr>
          <a:xfrm>
            <a:off x="838200" y="1825625"/>
            <a:ext cx="4946904" cy="4150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7" name="Platshållare för innehåll 3">
            <a:extLst>
              <a:ext uri="{FF2B5EF4-FFF2-40B4-BE49-F238E27FC236}">
                <a16:creationId xmlns:a16="http://schemas.microsoft.com/office/drawing/2014/main" id="{B678A9AA-0346-4C42-97AA-68F6A8FA1A2D}"/>
              </a:ext>
            </a:extLst>
          </p:cNvPr>
          <p:cNvSpPr>
            <a:spLocks noGrp="1"/>
          </p:cNvSpPr>
          <p:nvPr>
            <p:ph sz="half" idx="2"/>
          </p:nvPr>
        </p:nvSpPr>
        <p:spPr>
          <a:xfrm>
            <a:off x="6172200" y="1825625"/>
            <a:ext cx="4946904" cy="4150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pic>
        <p:nvPicPr>
          <p:cNvPr id="7" name="Bildobjekt 6">
            <a:extLst>
              <a:ext uri="{FF2B5EF4-FFF2-40B4-BE49-F238E27FC236}">
                <a16:creationId xmlns:a16="http://schemas.microsoft.com/office/drawing/2014/main" id="{3ADA17CF-696C-8443-9957-2F4ABB5C5CA3}"/>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7987640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1_CAB - Grafit - Headline">
    <p:bg>
      <p:bgPr>
        <a:solidFill>
          <a:srgbClr val="30383B"/>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76AAD73-A499-6347-A80A-9757816FF820}"/>
              </a:ext>
            </a:extLst>
          </p:cNvPr>
          <p:cNvPicPr>
            <a:picLocks noChangeAspect="1"/>
          </p:cNvPicPr>
          <p:nvPr userDrawn="1"/>
        </p:nvPicPr>
        <p:blipFill>
          <a:blip r:embed="rId2"/>
          <a:stretch>
            <a:fillRect/>
          </a:stretch>
        </p:blipFill>
        <p:spPr>
          <a:xfrm>
            <a:off x="11353799" y="283519"/>
            <a:ext cx="566000" cy="479807"/>
          </a:xfrm>
          <a:prstGeom prst="rect">
            <a:avLst/>
          </a:prstGeom>
        </p:spPr>
      </p:pic>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p:spPr>
        <p:txBody>
          <a:bodyPr anchor="ctr"/>
          <a:lstStyle>
            <a:lvl1pPr>
              <a:defRPr sz="60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5327507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1_CAB - Grey gradient - Headline">
    <p:bg>
      <p:bgPr>
        <a:gradFill flip="none" rotWithShape="1">
          <a:gsLst>
            <a:gs pos="0">
              <a:srgbClr val="30383B"/>
            </a:gs>
            <a:gs pos="100000">
              <a:srgbClr val="676C6E"/>
            </a:gs>
          </a:gsLst>
          <a:lin ang="18900000" scaled="1"/>
          <a:tileRect/>
        </a:gra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p:spPr>
        <p:txBody>
          <a:bodyPr anchor="ctr"/>
          <a:lstStyle>
            <a:lvl1pPr>
              <a:defRPr sz="6000">
                <a:solidFill>
                  <a:schemeClr val="bg1"/>
                </a:solidFill>
              </a:defRPr>
            </a:lvl1pPr>
          </a:lstStyle>
          <a:p>
            <a:r>
              <a:rPr lang="sv-SE"/>
              <a:t>Klicka här för att ändra mall för rubrikformat</a:t>
            </a:r>
          </a:p>
        </p:txBody>
      </p:sp>
      <p:sp>
        <p:nvSpPr>
          <p:cNvPr id="3" name="textruta 2">
            <a:extLst>
              <a:ext uri="{FF2B5EF4-FFF2-40B4-BE49-F238E27FC236}">
                <a16:creationId xmlns:a16="http://schemas.microsoft.com/office/drawing/2014/main" id="{7016A2BD-4C4F-A548-98AB-6177CAAE7374}"/>
              </a:ext>
            </a:extLst>
          </p:cNvPr>
          <p:cNvSpPr txBox="1"/>
          <p:nvPr userDrawn="1"/>
        </p:nvSpPr>
        <p:spPr>
          <a:xfrm>
            <a:off x="5080000" y="304800"/>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4" name="textruta 3">
            <a:extLst>
              <a:ext uri="{FF2B5EF4-FFF2-40B4-BE49-F238E27FC236}">
                <a16:creationId xmlns:a16="http://schemas.microsoft.com/office/drawing/2014/main" id="{192BA1E6-3BB4-3F43-B016-6F2D64DC3A33}"/>
              </a:ext>
            </a:extLst>
          </p:cNvPr>
          <p:cNvSpPr txBox="1"/>
          <p:nvPr userDrawn="1"/>
        </p:nvSpPr>
        <p:spPr>
          <a:xfrm>
            <a:off x="7172960" y="416560"/>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pic>
        <p:nvPicPr>
          <p:cNvPr id="8" name="Bildobjekt 7">
            <a:extLst>
              <a:ext uri="{FF2B5EF4-FFF2-40B4-BE49-F238E27FC236}">
                <a16:creationId xmlns:a16="http://schemas.microsoft.com/office/drawing/2014/main" id="{A514A5C3-E465-AD45-8ACF-4A5657656C2C}"/>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3695076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1_CAB - Canvas - Headline">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p:spPr>
        <p:txBody>
          <a:bodyPr anchor="ctr"/>
          <a:lstStyle>
            <a:lvl1pPr>
              <a:defRPr sz="6000">
                <a:solidFill>
                  <a:schemeClr val="tx1"/>
                </a:solidFill>
              </a:defRPr>
            </a:lvl1pPr>
          </a:lstStyle>
          <a:p>
            <a:r>
              <a:rPr lang="sv-SE"/>
              <a:t>Klicka här för att ändra mall för rubrikformat</a:t>
            </a:r>
          </a:p>
        </p:txBody>
      </p:sp>
      <p:pic>
        <p:nvPicPr>
          <p:cNvPr id="4" name="Bildobjekt 3">
            <a:extLst>
              <a:ext uri="{FF2B5EF4-FFF2-40B4-BE49-F238E27FC236}">
                <a16:creationId xmlns:a16="http://schemas.microsoft.com/office/drawing/2014/main" id="{2D6AFDDA-EE1B-0749-85C9-FE053B902C8B}"/>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3630703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asic content vertical image left">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999712" y="2342702"/>
            <a:ext cx="4520776" cy="563060"/>
          </a:xfrm>
        </p:spPr>
        <p:txBody>
          <a:bodyPr anchor="b"/>
          <a:lstStyle>
            <a:lvl1pPr>
              <a:defRPr sz="4000">
                <a:solidFill>
                  <a:schemeClr val="accent1"/>
                </a:solidFill>
              </a:defRPr>
            </a:lvl1pPr>
          </a:lstStyle>
          <a:p>
            <a:r>
              <a:rPr lang="en-GB"/>
              <a:t>Heading</a:t>
            </a:r>
          </a:p>
        </p:txBody>
      </p:sp>
      <p:sp>
        <p:nvSpPr>
          <p:cNvPr id="4" name="Text Placeholder 10">
            <a:extLst>
              <a:ext uri="{FF2B5EF4-FFF2-40B4-BE49-F238E27FC236}">
                <a16:creationId xmlns:a16="http://schemas.microsoft.com/office/drawing/2014/main" id="{70C5C411-D820-4A0B-ADD3-8DB01D946292}"/>
              </a:ext>
            </a:extLst>
          </p:cNvPr>
          <p:cNvSpPr>
            <a:spLocks noGrp="1"/>
          </p:cNvSpPr>
          <p:nvPr>
            <p:ph type="body" sz="quarter" idx="11"/>
          </p:nvPr>
        </p:nvSpPr>
        <p:spPr>
          <a:xfrm>
            <a:off x="6999712" y="3088641"/>
            <a:ext cx="4530936" cy="1471172"/>
          </a:xfrm>
        </p:spPr>
        <p:txBody>
          <a:bodyPr/>
          <a:lstStyle>
            <a:lvl1pPr>
              <a:lnSpc>
                <a:spcPct val="90000"/>
              </a:lnSpc>
              <a:spcBef>
                <a:spcPts val="600"/>
              </a:spcBef>
              <a:buClr>
                <a:schemeClr val="accent1"/>
              </a:buClr>
              <a:defRPr sz="1600">
                <a:solidFill>
                  <a:schemeClr val="tx1"/>
                </a:solidFill>
                <a:latin typeface="+mn-lt"/>
                <a:cs typeface="Calibri Light" panose="020F0302020204030204" pitchFamily="34" charset="0"/>
              </a:defRPr>
            </a:lvl1pPr>
            <a:lvl2pPr>
              <a:lnSpc>
                <a:spcPct val="90000"/>
              </a:lnSpc>
              <a:spcBef>
                <a:spcPts val="600"/>
              </a:spcBef>
              <a:buClr>
                <a:schemeClr val="accent1"/>
              </a:buClr>
              <a:defRPr sz="1600">
                <a:solidFill>
                  <a:schemeClr val="tx1"/>
                </a:solidFill>
                <a:latin typeface="+mn-lt"/>
                <a:cs typeface="Calibri Light" panose="020F0302020204030204" pitchFamily="34" charset="0"/>
              </a:defRPr>
            </a:lvl2pPr>
            <a:lvl3pPr>
              <a:spcBef>
                <a:spcPts val="0"/>
              </a:spcBef>
              <a:buClr>
                <a:schemeClr val="accent1"/>
              </a:buClr>
              <a:defRPr>
                <a:solidFill>
                  <a:schemeClr val="tx1"/>
                </a:solidFill>
                <a:latin typeface="+mn-lt"/>
                <a:cs typeface="Calibri Light" panose="020F0302020204030204" pitchFamily="34" charset="0"/>
              </a:defRPr>
            </a:lvl3pPr>
            <a:lvl4pPr>
              <a:spcBef>
                <a:spcPts val="0"/>
              </a:spcBef>
              <a:buClr>
                <a:schemeClr val="accent1"/>
              </a:buClr>
              <a:defRPr>
                <a:solidFill>
                  <a:schemeClr val="tx1"/>
                </a:solidFill>
                <a:latin typeface="+mn-lt"/>
                <a:cs typeface="Calibri Light" panose="020F0302020204030204" pitchFamily="34" charset="0"/>
              </a:defRPr>
            </a:lvl4pPr>
            <a:lvl5pPr>
              <a:spcBef>
                <a:spcPts val="0"/>
              </a:spcBef>
              <a:buClr>
                <a:schemeClr val="accent1"/>
              </a:buClr>
              <a:defRPr>
                <a:solidFill>
                  <a:schemeClr val="tx1"/>
                </a:solidFill>
                <a:latin typeface="+mn-lt"/>
                <a:cs typeface="Calibri Light" panose="020F03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icture Placeholder 5">
            <a:extLst>
              <a:ext uri="{FF2B5EF4-FFF2-40B4-BE49-F238E27FC236}">
                <a16:creationId xmlns:a16="http://schemas.microsoft.com/office/drawing/2014/main" id="{D790CD1D-C38B-B9F3-7EDB-A3B8E959DF6E}"/>
              </a:ext>
            </a:extLst>
          </p:cNvPr>
          <p:cNvSpPr>
            <a:spLocks noGrp="1"/>
          </p:cNvSpPr>
          <p:nvPr>
            <p:ph type="pic" sz="quarter" idx="14" hasCustomPrompt="1"/>
          </p:nvPr>
        </p:nvSpPr>
        <p:spPr>
          <a:xfrm>
            <a:off x="0" y="-1"/>
            <a:ext cx="2952750" cy="4113213"/>
          </a:xfrm>
        </p:spPr>
        <p:txBody>
          <a:bodyPr/>
          <a:lstStyle>
            <a:lvl1pPr>
              <a:defRPr/>
            </a:lvl1pPr>
          </a:lstStyle>
          <a:p>
            <a:r>
              <a:rPr lang="en-GB"/>
              <a:t>Image</a:t>
            </a:r>
          </a:p>
        </p:txBody>
      </p:sp>
      <p:sp>
        <p:nvSpPr>
          <p:cNvPr id="7" name="Picture Placeholder 5">
            <a:extLst>
              <a:ext uri="{FF2B5EF4-FFF2-40B4-BE49-F238E27FC236}">
                <a16:creationId xmlns:a16="http://schemas.microsoft.com/office/drawing/2014/main" id="{F2DAD9FE-7C20-BDBA-185B-EEA37739E9C9}"/>
              </a:ext>
            </a:extLst>
          </p:cNvPr>
          <p:cNvSpPr>
            <a:spLocks noGrp="1"/>
          </p:cNvSpPr>
          <p:nvPr>
            <p:ph type="pic" sz="quarter" idx="15" hasCustomPrompt="1"/>
          </p:nvPr>
        </p:nvSpPr>
        <p:spPr>
          <a:xfrm>
            <a:off x="0" y="4282439"/>
            <a:ext cx="2952750" cy="2551809"/>
          </a:xfrm>
        </p:spPr>
        <p:txBody>
          <a:bodyPr/>
          <a:lstStyle>
            <a:lvl1pPr>
              <a:defRPr/>
            </a:lvl1pPr>
          </a:lstStyle>
          <a:p>
            <a:r>
              <a:rPr lang="en-GB"/>
              <a:t>Image</a:t>
            </a:r>
          </a:p>
        </p:txBody>
      </p:sp>
      <p:sp>
        <p:nvSpPr>
          <p:cNvPr id="16" name="Picture Placeholder 5">
            <a:extLst>
              <a:ext uri="{FF2B5EF4-FFF2-40B4-BE49-F238E27FC236}">
                <a16:creationId xmlns:a16="http://schemas.microsoft.com/office/drawing/2014/main" id="{00060956-858E-51DB-2F90-D26888D9DFCA}"/>
              </a:ext>
            </a:extLst>
          </p:cNvPr>
          <p:cNvSpPr>
            <a:spLocks noGrp="1"/>
          </p:cNvSpPr>
          <p:nvPr>
            <p:ph type="pic" sz="quarter" idx="16" hasCustomPrompt="1"/>
          </p:nvPr>
        </p:nvSpPr>
        <p:spPr>
          <a:xfrm>
            <a:off x="3132138" y="-1"/>
            <a:ext cx="2963862" cy="3116581"/>
          </a:xfrm>
        </p:spPr>
        <p:txBody>
          <a:bodyPr/>
          <a:lstStyle>
            <a:lvl1pPr>
              <a:defRPr/>
            </a:lvl1pPr>
          </a:lstStyle>
          <a:p>
            <a:r>
              <a:rPr lang="en-GB"/>
              <a:t>Image</a:t>
            </a:r>
          </a:p>
        </p:txBody>
      </p:sp>
      <p:sp>
        <p:nvSpPr>
          <p:cNvPr id="17" name="Picture Placeholder 5">
            <a:extLst>
              <a:ext uri="{FF2B5EF4-FFF2-40B4-BE49-F238E27FC236}">
                <a16:creationId xmlns:a16="http://schemas.microsoft.com/office/drawing/2014/main" id="{23A7A885-65C2-6556-0C07-3E312423CA3B}"/>
              </a:ext>
            </a:extLst>
          </p:cNvPr>
          <p:cNvSpPr>
            <a:spLocks noGrp="1"/>
          </p:cNvSpPr>
          <p:nvPr>
            <p:ph type="pic" sz="quarter" idx="17" hasCustomPrompt="1"/>
          </p:nvPr>
        </p:nvSpPr>
        <p:spPr>
          <a:xfrm>
            <a:off x="3132138" y="3291840"/>
            <a:ext cx="2963862" cy="3542409"/>
          </a:xfrm>
        </p:spPr>
        <p:txBody>
          <a:bodyPr/>
          <a:lstStyle>
            <a:lvl1pPr>
              <a:defRPr/>
            </a:lvl1pPr>
          </a:lstStyle>
          <a:p>
            <a:r>
              <a:rPr lang="en-GB"/>
              <a:t>Image</a:t>
            </a:r>
          </a:p>
        </p:txBody>
      </p:sp>
    </p:spTree>
    <p:extLst>
      <p:ext uri="{BB962C8B-B14F-4D97-AF65-F5344CB8AC3E}">
        <p14:creationId xmlns:p14="http://schemas.microsoft.com/office/powerpoint/2010/main" val="2744721397"/>
      </p:ext>
    </p:extLst>
  </p:cSld>
  <p:clrMapOvr>
    <a:masterClrMapping/>
  </p:clrMapOvr>
  <p:extLst>
    <p:ext uri="{DCECCB84-F9BA-43D5-87BE-67443E8EF086}">
      <p15:sldGuideLst xmlns:p15="http://schemas.microsoft.com/office/powerpoint/2012/main">
        <p15:guide id="1" pos="5700">
          <p15:clr>
            <a:srgbClr val="FBAE40"/>
          </p15:clr>
        </p15:guide>
        <p15:guide id="2" orient="horz" pos="2591">
          <p15:clr>
            <a:srgbClr val="FBAE40"/>
          </p15:clr>
        </p15:guide>
        <p15:guide id="3" pos="581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AB - Canvas - Headline left - Large text right">
    <p:bg>
      <p:bgPr>
        <a:solidFill>
          <a:schemeClr val="accent3"/>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4343399"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lIns="90000" anchor="t" anchorCtr="0">
            <a:noAutofit/>
          </a:bodyPr>
          <a:lstStyle>
            <a:lvl1pPr>
              <a:defRPr sz="4000">
                <a:solidFill>
                  <a:schemeClr val="tx1"/>
                </a:solidFill>
              </a:defRPr>
            </a:lvl1pPr>
          </a:lstStyle>
          <a:p>
            <a:r>
              <a:rPr lang="sv-SE" sz="4000"/>
              <a:t>Klicka här för att lägga till rubrik</a:t>
            </a:r>
          </a:p>
        </p:txBody>
      </p:sp>
      <p:pic>
        <p:nvPicPr>
          <p:cNvPr id="6" name="Bildobjekt 5">
            <a:extLst>
              <a:ext uri="{FF2B5EF4-FFF2-40B4-BE49-F238E27FC236}">
                <a16:creationId xmlns:a16="http://schemas.microsoft.com/office/drawing/2014/main" id="{31C66858-41C6-7648-90DF-58C7CB4B3EE9}"/>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3389616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CAB - Light canvas - Headline left - Large text right">
    <p:bg>
      <p:bgPr>
        <a:solidFill>
          <a:srgbClr val="F8F8F7"/>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tx1"/>
                </a:solidFill>
              </a:defRPr>
            </a:lvl1pPr>
          </a:lstStyle>
          <a:p>
            <a:r>
              <a:rPr lang="sv-SE" sz="4000"/>
              <a:t>Klicka här för att lägga till rubrik</a:t>
            </a:r>
          </a:p>
        </p:txBody>
      </p:sp>
      <p:pic>
        <p:nvPicPr>
          <p:cNvPr id="6" name="Bildobjekt 5">
            <a:extLst>
              <a:ext uri="{FF2B5EF4-FFF2-40B4-BE49-F238E27FC236}">
                <a16:creationId xmlns:a16="http://schemas.microsoft.com/office/drawing/2014/main" id="{02892BF2-81F6-4448-A15D-1645AC9B4F9D}"/>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1703596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CAB - Light canvas - Headline left - Large text right">
    <p:bg>
      <p:bgPr>
        <a:solidFill>
          <a:srgbClr val="F8F8F7"/>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tx1"/>
                </a:solidFill>
              </a:defRPr>
            </a:lvl1pPr>
          </a:lstStyle>
          <a:p>
            <a:r>
              <a:rPr lang="sv-SE" sz="4000"/>
              <a:t>Klicka här för att lägga till rubrik</a:t>
            </a:r>
          </a:p>
        </p:txBody>
      </p:sp>
      <p:pic>
        <p:nvPicPr>
          <p:cNvPr id="9" name="Bildobjekt 8">
            <a:extLst>
              <a:ext uri="{FF2B5EF4-FFF2-40B4-BE49-F238E27FC236}">
                <a16:creationId xmlns:a16="http://schemas.microsoft.com/office/drawing/2014/main" id="{A9D936DA-B723-4F53-BDC9-B027AFA719A6}"/>
              </a:ext>
            </a:extLst>
          </p:cNvPr>
          <p:cNvPicPr>
            <a:picLocks noChangeAspect="1"/>
          </p:cNvPicPr>
          <p:nvPr userDrawn="1"/>
        </p:nvPicPr>
        <p:blipFill>
          <a:blip r:embed="rId2"/>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3021666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CAB - Blue gradient - Headline left - Large text right">
    <p:bg>
      <p:bgPr>
        <a:gradFill flip="none" rotWithShape="1">
          <a:gsLst>
            <a:gs pos="0">
              <a:srgbClr val="283583"/>
            </a:gs>
            <a:gs pos="100000">
              <a:srgbClr val="0069B4"/>
            </a:gs>
          </a:gsLst>
          <a:lin ang="18900000" scaled="1"/>
          <a:tileRect/>
        </a:gradFill>
        <a:effectLst/>
      </p:bgPr>
    </p:bg>
    <p:spTree>
      <p:nvGrpSpPr>
        <p:cNvPr id="1" name=""/>
        <p:cNvGrpSpPr/>
        <p:nvPr/>
      </p:nvGrpSpPr>
      <p:grpSpPr>
        <a:xfrm>
          <a:off x="0" y="0"/>
          <a:ext cx="0" cy="0"/>
          <a:chOff x="0" y="0"/>
          <a:chExt cx="0" cy="0"/>
        </a:xfrm>
      </p:grpSpPr>
      <p:sp>
        <p:nvSpPr>
          <p:cNvPr id="7" name="Platshållare för text 3">
            <a:extLst>
              <a:ext uri="{FF2B5EF4-FFF2-40B4-BE49-F238E27FC236}">
                <a16:creationId xmlns:a16="http://schemas.microsoft.com/office/drawing/2014/main" id="{739726A2-36FF-F346-BFE4-673FCF00E455}"/>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 name="Rubrik 1">
            <a:extLst>
              <a:ext uri="{FF2B5EF4-FFF2-40B4-BE49-F238E27FC236}">
                <a16:creationId xmlns:a16="http://schemas.microsoft.com/office/drawing/2014/main" id="{3AD6EBFB-21F5-EB45-AD71-0857EECD4DE0}"/>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bg1"/>
                </a:solidFill>
              </a:defRPr>
            </a:lvl1pPr>
          </a:lstStyle>
          <a:p>
            <a:r>
              <a:rPr lang="sv-SE" sz="4000"/>
              <a:t>Klicka här för att lägga till rubrik</a:t>
            </a:r>
          </a:p>
        </p:txBody>
      </p:sp>
      <p:pic>
        <p:nvPicPr>
          <p:cNvPr id="5" name="Bildobjekt 4">
            <a:extLst>
              <a:ext uri="{FF2B5EF4-FFF2-40B4-BE49-F238E27FC236}">
                <a16:creationId xmlns:a16="http://schemas.microsoft.com/office/drawing/2014/main" id="{34570EE5-C8E7-F74A-97F8-9FCE0804C2A0}"/>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683686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AB - Orange gradient - Headline left - Large text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sp>
        <p:nvSpPr>
          <p:cNvPr id="6" name="Platshållare för text 3">
            <a:extLst>
              <a:ext uri="{FF2B5EF4-FFF2-40B4-BE49-F238E27FC236}">
                <a16:creationId xmlns:a16="http://schemas.microsoft.com/office/drawing/2014/main" id="{189B099D-043F-6440-ADD6-2FB7462B6FAA}"/>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21D3E028-7C04-B04D-A06E-415B37EBA1F3}"/>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bg1"/>
                </a:solidFill>
              </a:defRPr>
            </a:lvl1pPr>
          </a:lstStyle>
          <a:p>
            <a:r>
              <a:rPr lang="sv-SE" sz="4000"/>
              <a:t>Klicka här för att lägga till rubrik</a:t>
            </a:r>
          </a:p>
        </p:txBody>
      </p:sp>
      <p:pic>
        <p:nvPicPr>
          <p:cNvPr id="5" name="Bildobjekt 4">
            <a:extLst>
              <a:ext uri="{FF2B5EF4-FFF2-40B4-BE49-F238E27FC236}">
                <a16:creationId xmlns:a16="http://schemas.microsoft.com/office/drawing/2014/main" id="{A27F28BD-8923-7A41-8699-368A8DFCFFA5}"/>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33538725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AB - Purple gradient - Headline left - Large text right">
    <p:bg>
      <p:bgPr>
        <a:gradFill flip="none" rotWithShape="1">
          <a:gsLst>
            <a:gs pos="100000">
              <a:srgbClr val="CA5098"/>
            </a:gs>
            <a:gs pos="0">
              <a:srgbClr val="5C2483"/>
            </a:gs>
          </a:gsLst>
          <a:lin ang="18900000" scaled="1"/>
          <a:tileRect/>
        </a:gradFill>
        <a:effectLst/>
      </p:bgPr>
    </p:bg>
    <p:spTree>
      <p:nvGrpSpPr>
        <p:cNvPr id="1" name=""/>
        <p:cNvGrpSpPr/>
        <p:nvPr/>
      </p:nvGrpSpPr>
      <p:grpSpPr>
        <a:xfrm>
          <a:off x="0" y="0"/>
          <a:ext cx="0" cy="0"/>
          <a:chOff x="0" y="0"/>
          <a:chExt cx="0" cy="0"/>
        </a:xfrm>
      </p:grpSpPr>
      <p:sp>
        <p:nvSpPr>
          <p:cNvPr id="6" name="Platshållare för text 3">
            <a:extLst>
              <a:ext uri="{FF2B5EF4-FFF2-40B4-BE49-F238E27FC236}">
                <a16:creationId xmlns:a16="http://schemas.microsoft.com/office/drawing/2014/main" id="{36E0313A-F103-6A4C-896C-74E6D3204438}"/>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5CB80AD7-B6A6-7F40-A42E-7CB21082B4B6}"/>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bg1"/>
                </a:solidFill>
              </a:defRPr>
            </a:lvl1pPr>
          </a:lstStyle>
          <a:p>
            <a:r>
              <a:rPr lang="sv-SE" sz="4000"/>
              <a:t>Klicka här för att lägga till rubrik</a:t>
            </a:r>
          </a:p>
        </p:txBody>
      </p:sp>
      <p:pic>
        <p:nvPicPr>
          <p:cNvPr id="10" name="Bildobjekt 9">
            <a:extLst>
              <a:ext uri="{FF2B5EF4-FFF2-40B4-BE49-F238E27FC236}">
                <a16:creationId xmlns:a16="http://schemas.microsoft.com/office/drawing/2014/main" id="{D40DD258-0A2F-A04A-82E8-A8E7939B355F}"/>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0047690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AB - Canvas - Img left - Headline right">
    <p:bg>
      <p:bgPr>
        <a:solidFill>
          <a:schemeClr val="accent3"/>
        </a:solidFill>
        <a:effectLst/>
      </p:bgPr>
    </p:bg>
    <p:spTree>
      <p:nvGrpSpPr>
        <p:cNvPr id="1" name=""/>
        <p:cNvGrpSpPr/>
        <p:nvPr/>
      </p:nvGrpSpPr>
      <p:grpSpPr>
        <a:xfrm>
          <a:off x="0" y="0"/>
          <a:ext cx="0" cy="0"/>
          <a:chOff x="0" y="0"/>
          <a:chExt cx="0" cy="0"/>
        </a:xfrm>
      </p:grpSpPr>
      <p:sp>
        <p:nvSpPr>
          <p:cNvPr id="7" name="Platshållare för text 3">
            <a:extLst>
              <a:ext uri="{FF2B5EF4-FFF2-40B4-BE49-F238E27FC236}">
                <a16:creationId xmlns:a16="http://schemas.microsoft.com/office/drawing/2014/main" id="{A23D45DF-2ABD-2646-8150-D32F4998490C}"/>
              </a:ext>
            </a:extLst>
          </p:cNvPr>
          <p:cNvSpPr>
            <a:spLocks noGrp="1"/>
          </p:cNvSpPr>
          <p:nvPr>
            <p:ph type="body" sz="half" idx="2"/>
          </p:nvPr>
        </p:nvSpPr>
        <p:spPr>
          <a:xfrm>
            <a:off x="6512633" y="3192904"/>
            <a:ext cx="4335904" cy="3201799"/>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6096000" cy="6858000"/>
          </a:xfrm>
        </p:spPr>
        <p:txBody>
          <a:bodyPr/>
          <a:lstStyle/>
          <a:p>
            <a:r>
              <a:rPr lang="sv-SE"/>
              <a:t>Klicka på ikonen för att lägga till en bild</a:t>
            </a:r>
          </a:p>
        </p:txBody>
      </p:sp>
      <p:sp>
        <p:nvSpPr>
          <p:cNvPr id="12" name="Rubrik 1">
            <a:extLst>
              <a:ext uri="{FF2B5EF4-FFF2-40B4-BE49-F238E27FC236}">
                <a16:creationId xmlns:a16="http://schemas.microsoft.com/office/drawing/2014/main" id="{98370811-24F5-EC48-9002-40ABB8F7035A}"/>
              </a:ext>
            </a:extLst>
          </p:cNvPr>
          <p:cNvSpPr>
            <a:spLocks noGrp="1"/>
          </p:cNvSpPr>
          <p:nvPr>
            <p:ph type="title" hasCustomPrompt="1"/>
          </p:nvPr>
        </p:nvSpPr>
        <p:spPr>
          <a:xfrm>
            <a:off x="6505138" y="1201411"/>
            <a:ext cx="4343399"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8" name="Bildobjekt 7">
            <a:extLst>
              <a:ext uri="{FF2B5EF4-FFF2-40B4-BE49-F238E27FC236}">
                <a16:creationId xmlns:a16="http://schemas.microsoft.com/office/drawing/2014/main" id="{FA0511A9-F156-374B-BD1D-87C484D85C25}"/>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1640054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CAB - Light canvas - Img left - Headline right">
    <p:bg>
      <p:bgPr>
        <a:solidFill>
          <a:srgbClr val="F8F8F7"/>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6096000" cy="6858000"/>
          </a:xfrm>
        </p:spPr>
        <p:txBody>
          <a:bodyPr/>
          <a:lstStyle/>
          <a:p>
            <a:r>
              <a:rPr lang="sv-SE"/>
              <a:t>Klicka på ikonen för att lägga till en bild</a:t>
            </a:r>
          </a:p>
        </p:txBody>
      </p:sp>
      <p:sp>
        <p:nvSpPr>
          <p:cNvPr id="10" name="Platshållare för text 3">
            <a:extLst>
              <a:ext uri="{FF2B5EF4-FFF2-40B4-BE49-F238E27FC236}">
                <a16:creationId xmlns:a16="http://schemas.microsoft.com/office/drawing/2014/main" id="{03E57822-0524-6C44-8D7B-2BC8B06FDF5E}"/>
              </a:ext>
            </a:extLst>
          </p:cNvPr>
          <p:cNvSpPr>
            <a:spLocks noGrp="1"/>
          </p:cNvSpPr>
          <p:nvPr>
            <p:ph type="body" sz="half" idx="2"/>
          </p:nvPr>
        </p:nvSpPr>
        <p:spPr>
          <a:xfrm>
            <a:off x="6512633" y="3192904"/>
            <a:ext cx="4335904" cy="3201799"/>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1" name="Rubrik 1">
            <a:extLst>
              <a:ext uri="{FF2B5EF4-FFF2-40B4-BE49-F238E27FC236}">
                <a16:creationId xmlns:a16="http://schemas.microsoft.com/office/drawing/2014/main" id="{704E3B62-394D-7E41-8FD5-D5047E50606B}"/>
              </a:ext>
            </a:extLst>
          </p:cNvPr>
          <p:cNvSpPr>
            <a:spLocks noGrp="1"/>
          </p:cNvSpPr>
          <p:nvPr>
            <p:ph type="title" hasCustomPrompt="1"/>
          </p:nvPr>
        </p:nvSpPr>
        <p:spPr>
          <a:xfrm>
            <a:off x="6505138" y="1201411"/>
            <a:ext cx="4343399"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7" name="Bildobjekt 6">
            <a:extLst>
              <a:ext uri="{FF2B5EF4-FFF2-40B4-BE49-F238E27FC236}">
                <a16:creationId xmlns:a16="http://schemas.microsoft.com/office/drawing/2014/main" id="{445A70B3-7F2C-AD49-BEC7-5457077090B2}"/>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9656598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AB - Canvas - Narrow img left - Headline right">
    <p:bg>
      <p:bgPr>
        <a:solidFill>
          <a:schemeClr val="accent3"/>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4047744" cy="6858000"/>
          </a:xfrm>
        </p:spPr>
        <p:txBody>
          <a:bodyPr/>
          <a:lstStyle/>
          <a:p>
            <a:r>
              <a:rPr lang="sv-SE"/>
              <a:t>Klicka på ikonen för att lägga till en bild</a:t>
            </a:r>
          </a:p>
        </p:txBody>
      </p:sp>
      <p:sp>
        <p:nvSpPr>
          <p:cNvPr id="12" name="Platshållare för text 3">
            <a:extLst>
              <a:ext uri="{FF2B5EF4-FFF2-40B4-BE49-F238E27FC236}">
                <a16:creationId xmlns:a16="http://schemas.microsoft.com/office/drawing/2014/main" id="{850E8F54-1C03-6440-91B3-0BE7E22917A3}"/>
              </a:ext>
            </a:extLst>
          </p:cNvPr>
          <p:cNvSpPr>
            <a:spLocks noGrp="1"/>
          </p:cNvSpPr>
          <p:nvPr>
            <p:ph type="body" sz="half" idx="2"/>
          </p:nvPr>
        </p:nvSpPr>
        <p:spPr>
          <a:xfrm>
            <a:off x="4631961" y="3192904"/>
            <a:ext cx="6216576" cy="2998033"/>
          </a:xfrm>
        </p:spPr>
        <p:txBody>
          <a:bodyPr numCol="2" spcCol="288000"/>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3" name="Rubrik 1">
            <a:extLst>
              <a:ext uri="{FF2B5EF4-FFF2-40B4-BE49-F238E27FC236}">
                <a16:creationId xmlns:a16="http://schemas.microsoft.com/office/drawing/2014/main" id="{42DC599F-F476-7040-BB28-B2D85266D1D1}"/>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7" name="Bildobjekt 6">
            <a:extLst>
              <a:ext uri="{FF2B5EF4-FFF2-40B4-BE49-F238E27FC236}">
                <a16:creationId xmlns:a16="http://schemas.microsoft.com/office/drawing/2014/main" id="{40CB6494-E30C-7042-BA78-D7951B172588}"/>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508177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AB - Light canvas - Narrow img left - Headline right">
    <p:bg>
      <p:bgPr>
        <a:solidFill>
          <a:schemeClr val="bg2"/>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4047744" cy="6858000"/>
          </a:xfrm>
        </p:spPr>
        <p:txBody>
          <a:bodyPr/>
          <a:lstStyle/>
          <a:p>
            <a:r>
              <a:rPr lang="sv-SE"/>
              <a:t>Klicka på ikonen för att lägga till en bild</a:t>
            </a:r>
          </a:p>
        </p:txBody>
      </p:sp>
      <p:sp>
        <p:nvSpPr>
          <p:cNvPr id="12" name="Platshållare för text 3">
            <a:extLst>
              <a:ext uri="{FF2B5EF4-FFF2-40B4-BE49-F238E27FC236}">
                <a16:creationId xmlns:a16="http://schemas.microsoft.com/office/drawing/2014/main" id="{EDFE43B8-5AEA-EA45-8428-EE71469A1BEF}"/>
              </a:ext>
            </a:extLst>
          </p:cNvPr>
          <p:cNvSpPr>
            <a:spLocks noGrp="1"/>
          </p:cNvSpPr>
          <p:nvPr>
            <p:ph type="body" sz="half" idx="2"/>
          </p:nvPr>
        </p:nvSpPr>
        <p:spPr>
          <a:xfrm>
            <a:off x="4631961" y="3192904"/>
            <a:ext cx="6216576" cy="2998033"/>
          </a:xfrm>
        </p:spPr>
        <p:txBody>
          <a:bodyPr numCol="2" spcCol="288000"/>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3" name="Rubrik 1">
            <a:extLst>
              <a:ext uri="{FF2B5EF4-FFF2-40B4-BE49-F238E27FC236}">
                <a16:creationId xmlns:a16="http://schemas.microsoft.com/office/drawing/2014/main" id="{8C64AE26-0E40-C443-AD82-D287D61CA19B}"/>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7" name="Bildobjekt 6">
            <a:extLst>
              <a:ext uri="{FF2B5EF4-FFF2-40B4-BE49-F238E27FC236}">
                <a16:creationId xmlns:a16="http://schemas.microsoft.com/office/drawing/2014/main" id="{21271D47-88DF-CB47-A1A2-B6244F487F82}"/>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43936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content vertical image">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2342702"/>
            <a:ext cx="4520776" cy="563060"/>
          </a:xfrm>
        </p:spPr>
        <p:txBody>
          <a:bodyPr anchor="b"/>
          <a:lstStyle>
            <a:lvl1pPr>
              <a:defRPr sz="4000">
                <a:solidFill>
                  <a:schemeClr val="accent1"/>
                </a:solidFill>
              </a:defRPr>
            </a:lvl1pPr>
          </a:lstStyle>
          <a:p>
            <a:r>
              <a:rPr lang="en-GB"/>
              <a:t>Heading</a:t>
            </a:r>
          </a:p>
        </p:txBody>
      </p:sp>
      <p:sp>
        <p:nvSpPr>
          <p:cNvPr id="4" name="Text Placeholder 10">
            <a:extLst>
              <a:ext uri="{FF2B5EF4-FFF2-40B4-BE49-F238E27FC236}">
                <a16:creationId xmlns:a16="http://schemas.microsoft.com/office/drawing/2014/main" id="{70C5C411-D820-4A0B-ADD3-8DB01D946292}"/>
              </a:ext>
            </a:extLst>
          </p:cNvPr>
          <p:cNvSpPr>
            <a:spLocks noGrp="1"/>
          </p:cNvSpPr>
          <p:nvPr>
            <p:ph type="body" sz="quarter" idx="11"/>
          </p:nvPr>
        </p:nvSpPr>
        <p:spPr>
          <a:xfrm>
            <a:off x="670984" y="3068639"/>
            <a:ext cx="4530936" cy="1796964"/>
          </a:xfrm>
        </p:spPr>
        <p:txBody>
          <a:bodyPr/>
          <a:lstStyle>
            <a:lvl1pPr>
              <a:buClr>
                <a:schemeClr val="accent1"/>
              </a:buClr>
              <a:defRPr>
                <a:solidFill>
                  <a:schemeClr val="tx1"/>
                </a:solidFill>
                <a:latin typeface="+mn-lt"/>
                <a:cs typeface="Calibri Light" panose="020F0302020204030204" pitchFamily="34" charset="0"/>
              </a:defRPr>
            </a:lvl1pPr>
            <a:lvl2pPr>
              <a:buClr>
                <a:schemeClr val="accent1"/>
              </a:buClr>
              <a:defRPr>
                <a:solidFill>
                  <a:schemeClr val="tx1"/>
                </a:solidFill>
                <a:latin typeface="+mn-lt"/>
                <a:cs typeface="Calibri Light" panose="020F0302020204030204" pitchFamily="34" charset="0"/>
              </a:defRPr>
            </a:lvl2pPr>
            <a:lvl3pPr>
              <a:buClr>
                <a:schemeClr val="accent1"/>
              </a:buClr>
              <a:defRPr>
                <a:solidFill>
                  <a:schemeClr val="tx1"/>
                </a:solidFill>
                <a:latin typeface="+mn-lt"/>
                <a:cs typeface="Calibri Light" panose="020F0302020204030204" pitchFamily="34" charset="0"/>
              </a:defRPr>
            </a:lvl3pPr>
            <a:lvl4pPr>
              <a:buClr>
                <a:schemeClr val="accent1"/>
              </a:buClr>
              <a:defRPr>
                <a:solidFill>
                  <a:schemeClr val="tx1"/>
                </a:solidFill>
                <a:latin typeface="+mn-lt"/>
                <a:cs typeface="Calibri Light" panose="020F0302020204030204" pitchFamily="34" charset="0"/>
              </a:defRPr>
            </a:lvl4pPr>
            <a:lvl5pPr>
              <a:buClr>
                <a:schemeClr val="accent1"/>
              </a:buClr>
              <a:defRPr>
                <a:solidFill>
                  <a:schemeClr val="tx1"/>
                </a:solidFill>
                <a:latin typeface="+mn-lt"/>
                <a:cs typeface="Calibri Light" panose="020F03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Picture Placeholder 5">
            <a:extLst>
              <a:ext uri="{FF2B5EF4-FFF2-40B4-BE49-F238E27FC236}">
                <a16:creationId xmlns:a16="http://schemas.microsoft.com/office/drawing/2014/main" id="{B8DA0713-0A62-4CB9-3D38-FF4C89CAE6EE}"/>
              </a:ext>
            </a:extLst>
          </p:cNvPr>
          <p:cNvSpPr>
            <a:spLocks noGrp="1"/>
          </p:cNvSpPr>
          <p:nvPr>
            <p:ph type="pic" sz="quarter" idx="12" hasCustomPrompt="1"/>
          </p:nvPr>
        </p:nvSpPr>
        <p:spPr>
          <a:xfrm>
            <a:off x="6096000" y="0"/>
            <a:ext cx="6096000" cy="6858000"/>
          </a:xfrm>
        </p:spPr>
        <p:txBody>
          <a:bodyPr/>
          <a:lstStyle>
            <a:lvl1pPr>
              <a:defRPr/>
            </a:lvl1pPr>
          </a:lstStyle>
          <a:p>
            <a:r>
              <a:rPr lang="en-GB"/>
              <a:t>Image</a:t>
            </a:r>
          </a:p>
        </p:txBody>
      </p:sp>
    </p:spTree>
    <p:extLst>
      <p:ext uri="{BB962C8B-B14F-4D97-AF65-F5344CB8AC3E}">
        <p14:creationId xmlns:p14="http://schemas.microsoft.com/office/powerpoint/2010/main" val="1000822829"/>
      </p:ext>
    </p:extLst>
  </p:cSld>
  <p:clrMapOvr>
    <a:masterClrMapping/>
  </p:clrMapOvr>
  <p:extLst>
    <p:ext uri="{DCECCB84-F9BA-43D5-87BE-67443E8EF086}">
      <p15:sldGuideLst xmlns:p15="http://schemas.microsoft.com/office/powerpoint/2012/main">
        <p15:guide id="1" orient="horz" pos="193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CAB - Canvas - Headline left - Content right">
    <p:bg>
      <p:bgPr>
        <a:solidFill>
          <a:srgbClr val="D1CECA"/>
        </a:soli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F26B6ED8-FB0D-7D4A-B145-AB3477FB6439}"/>
              </a:ext>
            </a:extLst>
          </p:cNvPr>
          <p:cNvSpPr>
            <a:spLocks noGrp="1"/>
          </p:cNvSpPr>
          <p:nvPr>
            <p:ph idx="1"/>
          </p:nvPr>
        </p:nvSpPr>
        <p:spPr>
          <a:xfrm>
            <a:off x="5183188" y="1072896"/>
            <a:ext cx="7008812" cy="5230368"/>
          </a:xfrm>
        </p:spPr>
        <p:txBody>
          <a:bodyPr/>
          <a:lstStyle>
            <a:lvl1pPr>
              <a:defRPr sz="1800" b="0" i="0">
                <a:latin typeface="Gotham Narrow Book" pitchFamily="2" charset="0"/>
              </a:defRPr>
            </a:lvl1pPr>
            <a:lvl2pPr>
              <a:defRPr sz="1600" b="0" i="0">
                <a:latin typeface="Gotham Narrow Light" pitchFamily="2" charset="0"/>
              </a:defRPr>
            </a:lvl2pPr>
            <a:lvl3pPr>
              <a:defRPr sz="1400" b="0" i="0">
                <a:latin typeface="Gotham Narrow Light" pitchFamily="2" charset="0"/>
              </a:defRPr>
            </a:lvl3pPr>
            <a:lvl4pPr>
              <a:defRPr sz="1200"/>
            </a:lvl4pPr>
            <a:lvl5pPr>
              <a:defRPr sz="11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Rubrik 1">
            <a:extLst>
              <a:ext uri="{FF2B5EF4-FFF2-40B4-BE49-F238E27FC236}">
                <a16:creationId xmlns:a16="http://schemas.microsoft.com/office/drawing/2014/main" id="{A19507FD-331D-F442-A409-76B3A59596BD}"/>
              </a:ext>
            </a:extLst>
          </p:cNvPr>
          <p:cNvSpPr>
            <a:spLocks noGrp="1"/>
          </p:cNvSpPr>
          <p:nvPr>
            <p:ph type="title"/>
          </p:nvPr>
        </p:nvSpPr>
        <p:spPr>
          <a:xfrm>
            <a:off x="838200" y="1072897"/>
            <a:ext cx="3932237" cy="1460442"/>
          </a:xfrm>
        </p:spPr>
        <p:txBody>
          <a:bodyPr anchor="b" anchorCtr="0"/>
          <a:lstStyle/>
          <a:p>
            <a:r>
              <a:rPr lang="sv-SE"/>
              <a:t>Klicka här för att ändra mall för rubrikformat</a:t>
            </a:r>
          </a:p>
        </p:txBody>
      </p:sp>
      <p:sp>
        <p:nvSpPr>
          <p:cNvPr id="15" name="Platshållare för text 3">
            <a:extLst>
              <a:ext uri="{FF2B5EF4-FFF2-40B4-BE49-F238E27FC236}">
                <a16:creationId xmlns:a16="http://schemas.microsoft.com/office/drawing/2014/main" id="{BEEBABB3-74C0-CA4E-B163-01798EDA2613}"/>
              </a:ext>
            </a:extLst>
          </p:cNvPr>
          <p:cNvSpPr>
            <a:spLocks noGrp="1"/>
          </p:cNvSpPr>
          <p:nvPr>
            <p:ph type="body" sz="half" idx="10"/>
          </p:nvPr>
        </p:nvSpPr>
        <p:spPr>
          <a:xfrm>
            <a:off x="845696" y="2683240"/>
            <a:ext cx="3932237" cy="3620026"/>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DE93C88A-0F77-C343-8EAA-EB076C3B836E}"/>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7761995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AB - Light canvas - Headline left - Content right">
    <p:bg>
      <p:bgPr>
        <a:solidFill>
          <a:schemeClr val="bg2"/>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F55CFEB8-F214-234B-8E8E-664D0F1ED030}"/>
              </a:ext>
            </a:extLst>
          </p:cNvPr>
          <p:cNvSpPr>
            <a:spLocks noGrp="1"/>
          </p:cNvSpPr>
          <p:nvPr>
            <p:ph type="title"/>
          </p:nvPr>
        </p:nvSpPr>
        <p:spPr>
          <a:xfrm>
            <a:off x="838200" y="1072897"/>
            <a:ext cx="3932237" cy="1460442"/>
          </a:xfrm>
        </p:spPr>
        <p:txBody>
          <a:bodyPr anchor="b" anchorCtr="0"/>
          <a:lstStyle/>
          <a:p>
            <a:r>
              <a:rPr lang="sv-SE"/>
              <a:t>Klicka här för att ändra mall för rubrikformat</a:t>
            </a:r>
          </a:p>
        </p:txBody>
      </p:sp>
      <p:sp>
        <p:nvSpPr>
          <p:cNvPr id="13" name="Platshållare för text 3">
            <a:extLst>
              <a:ext uri="{FF2B5EF4-FFF2-40B4-BE49-F238E27FC236}">
                <a16:creationId xmlns:a16="http://schemas.microsoft.com/office/drawing/2014/main" id="{B1E59690-D3E4-714D-A7C6-3C6E5C314F6D}"/>
              </a:ext>
            </a:extLst>
          </p:cNvPr>
          <p:cNvSpPr>
            <a:spLocks noGrp="1"/>
          </p:cNvSpPr>
          <p:nvPr>
            <p:ph type="body" sz="half" idx="10"/>
          </p:nvPr>
        </p:nvSpPr>
        <p:spPr>
          <a:xfrm>
            <a:off x="845696" y="2683240"/>
            <a:ext cx="3932237" cy="3620026"/>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innehåll 2">
            <a:extLst>
              <a:ext uri="{FF2B5EF4-FFF2-40B4-BE49-F238E27FC236}">
                <a16:creationId xmlns:a16="http://schemas.microsoft.com/office/drawing/2014/main" id="{41B2B214-5228-9C42-B0AE-8FB2C8A97459}"/>
              </a:ext>
            </a:extLst>
          </p:cNvPr>
          <p:cNvSpPr>
            <a:spLocks noGrp="1"/>
          </p:cNvSpPr>
          <p:nvPr>
            <p:ph idx="1"/>
          </p:nvPr>
        </p:nvSpPr>
        <p:spPr>
          <a:xfrm>
            <a:off x="5183188" y="1072896"/>
            <a:ext cx="7008812" cy="5230368"/>
          </a:xfrm>
        </p:spPr>
        <p:txBody>
          <a:bodyPr/>
          <a:lstStyle>
            <a:lvl1pPr>
              <a:defRPr sz="1800" b="0" i="0">
                <a:latin typeface="Gotham Narrow Book" pitchFamily="2" charset="0"/>
              </a:defRPr>
            </a:lvl1pPr>
            <a:lvl2pPr>
              <a:defRPr sz="1600" b="0" i="0">
                <a:latin typeface="Gotham Narrow Light" pitchFamily="2" charset="0"/>
              </a:defRPr>
            </a:lvl2pPr>
            <a:lvl3pPr>
              <a:defRPr sz="1400" b="0" i="0">
                <a:latin typeface="Gotham Narrow Light" pitchFamily="2" charset="0"/>
              </a:defRPr>
            </a:lvl3pPr>
            <a:lvl4pPr>
              <a:defRPr sz="1200"/>
            </a:lvl4pPr>
            <a:lvl5pPr>
              <a:defRPr sz="11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A3EAB2D0-4033-0F45-B207-84257479386A}"/>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067560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AB - Map">
    <p:bg>
      <p:bgPr>
        <a:solidFill>
          <a:srgbClr val="F8F8F7"/>
        </a:solidFill>
        <a:effectLst/>
      </p:bgPr>
    </p:bg>
    <p:spTree>
      <p:nvGrpSpPr>
        <p:cNvPr id="1" name=""/>
        <p:cNvGrpSpPr/>
        <p:nvPr/>
      </p:nvGrpSpPr>
      <p:grpSpPr>
        <a:xfrm>
          <a:off x="0" y="0"/>
          <a:ext cx="0" cy="0"/>
          <a:chOff x="0" y="0"/>
          <a:chExt cx="0" cy="0"/>
        </a:xfrm>
      </p:grpSpPr>
      <p:pic>
        <p:nvPicPr>
          <p:cNvPr id="8" name="Bildobjekt 7" descr="En bild som visar natur&#10;&#10;Automatiskt genererad beskrivning">
            <a:extLst>
              <a:ext uri="{FF2B5EF4-FFF2-40B4-BE49-F238E27FC236}">
                <a16:creationId xmlns:a16="http://schemas.microsoft.com/office/drawing/2014/main" id="{15680A86-D548-9644-BD9E-714873CCC9E3}"/>
              </a:ext>
            </a:extLst>
          </p:cNvPr>
          <p:cNvPicPr>
            <a:picLocks noChangeAspect="1"/>
          </p:cNvPicPr>
          <p:nvPr userDrawn="1"/>
        </p:nvPicPr>
        <p:blipFill>
          <a:blip r:embed="rId2"/>
          <a:stretch>
            <a:fillRect/>
          </a:stretch>
        </p:blipFill>
        <p:spPr>
          <a:xfrm>
            <a:off x="5096256" y="-88392"/>
            <a:ext cx="7156704" cy="7156704"/>
          </a:xfrm>
          <a:prstGeom prst="rect">
            <a:avLst/>
          </a:prstGeom>
        </p:spPr>
      </p:pic>
      <p:sp>
        <p:nvSpPr>
          <p:cNvPr id="10" name="Platshållare för text 3">
            <a:extLst>
              <a:ext uri="{FF2B5EF4-FFF2-40B4-BE49-F238E27FC236}">
                <a16:creationId xmlns:a16="http://schemas.microsoft.com/office/drawing/2014/main" id="{2E6123D1-CDA0-DB48-B2DB-01FBD8433BB6}"/>
              </a:ext>
            </a:extLst>
          </p:cNvPr>
          <p:cNvSpPr>
            <a:spLocks noGrp="1"/>
          </p:cNvSpPr>
          <p:nvPr>
            <p:ph type="body" sz="half" idx="2"/>
          </p:nvPr>
        </p:nvSpPr>
        <p:spPr>
          <a:xfrm>
            <a:off x="839788" y="2243666"/>
            <a:ext cx="3932237" cy="3625321"/>
          </a:xfrm>
        </p:spPr>
        <p:txBody>
          <a:bodyPr/>
          <a:lstStyle>
            <a:lvl1pPr marL="0" indent="0">
              <a:lnSpc>
                <a:spcPct val="100000"/>
              </a:lnSpc>
              <a:spcBef>
                <a:spcPts val="2200"/>
              </a:spcBef>
              <a:buNone/>
              <a:defRPr sz="1400" b="0" i="0">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1" name="Rubrik 1">
            <a:extLst>
              <a:ext uri="{FF2B5EF4-FFF2-40B4-BE49-F238E27FC236}">
                <a16:creationId xmlns:a16="http://schemas.microsoft.com/office/drawing/2014/main" id="{E2C10682-B02C-134B-9A8C-B61DE81979C2}"/>
              </a:ext>
            </a:extLst>
          </p:cNvPr>
          <p:cNvSpPr>
            <a:spLocks noGrp="1"/>
          </p:cNvSpPr>
          <p:nvPr>
            <p:ph type="title"/>
          </p:nvPr>
        </p:nvSpPr>
        <p:spPr>
          <a:xfrm>
            <a:off x="838200" y="757880"/>
            <a:ext cx="3932237" cy="1355733"/>
          </a:xfrm>
        </p:spPr>
        <p:txBody>
          <a:bodyPr/>
          <a:lstStyle/>
          <a:p>
            <a:r>
              <a:rPr lang="sv-SE"/>
              <a:t>Klicka här för att ändra mall för rubrikformat</a:t>
            </a:r>
          </a:p>
        </p:txBody>
      </p:sp>
      <p:pic>
        <p:nvPicPr>
          <p:cNvPr id="7" name="Bildobjekt 6">
            <a:extLst>
              <a:ext uri="{FF2B5EF4-FFF2-40B4-BE49-F238E27FC236}">
                <a16:creationId xmlns:a16="http://schemas.microsoft.com/office/drawing/2014/main" id="{5076DBE8-E332-7641-B22A-108F40277A08}"/>
              </a:ext>
            </a:extLst>
          </p:cNvPr>
          <p:cNvPicPr>
            <a:picLocks noChangeAspect="1"/>
          </p:cNvPicPr>
          <p:nvPr userDrawn="1"/>
        </p:nvPicPr>
        <p:blipFill>
          <a:blip r:embed="rId3"/>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5464527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CAB - Canvas - Three columns">
    <p:bg>
      <p:bgPr>
        <a:solidFill>
          <a:srgbClr val="D1CECA"/>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sv-SE"/>
              <a:t>Klicka här för att ändra mall för rubrikformat</a:t>
            </a:r>
          </a:p>
        </p:txBody>
      </p:sp>
      <p:sp>
        <p:nvSpPr>
          <p:cNvPr id="18" name="Platshållare för bild 3">
            <a:extLst>
              <a:ext uri="{FF2B5EF4-FFF2-40B4-BE49-F238E27FC236}">
                <a16:creationId xmlns:a16="http://schemas.microsoft.com/office/drawing/2014/main" id="{1013F4A2-614C-5146-A236-9CE94BD16B53}"/>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9" name="Platshållare för bild 3">
            <a:extLst>
              <a:ext uri="{FF2B5EF4-FFF2-40B4-BE49-F238E27FC236}">
                <a16:creationId xmlns:a16="http://schemas.microsoft.com/office/drawing/2014/main" id="{87544DE9-B883-F04A-A739-486A3B7AD29B}"/>
              </a:ext>
            </a:extLst>
          </p:cNvPr>
          <p:cNvSpPr>
            <a:spLocks noGrp="1"/>
          </p:cNvSpPr>
          <p:nvPr>
            <p:ph type="pic" sz="quarter" idx="12"/>
          </p:nvPr>
        </p:nvSpPr>
        <p:spPr>
          <a:xfrm>
            <a:off x="4428565"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0" name="Platshållare för bild 3">
            <a:extLst>
              <a:ext uri="{FF2B5EF4-FFF2-40B4-BE49-F238E27FC236}">
                <a16:creationId xmlns:a16="http://schemas.microsoft.com/office/drawing/2014/main" id="{EC48F662-9251-C544-9F9D-DEAB6CC917FF}"/>
              </a:ext>
            </a:extLst>
          </p:cNvPr>
          <p:cNvSpPr>
            <a:spLocks noGrp="1"/>
          </p:cNvSpPr>
          <p:nvPr>
            <p:ph type="pic" sz="quarter" idx="14"/>
          </p:nvPr>
        </p:nvSpPr>
        <p:spPr>
          <a:xfrm>
            <a:off x="8018929"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1" name="Platshållare för text 3">
            <a:extLst>
              <a:ext uri="{FF2B5EF4-FFF2-40B4-BE49-F238E27FC236}">
                <a16:creationId xmlns:a16="http://schemas.microsoft.com/office/drawing/2014/main" id="{27C0089D-A95A-674A-87F0-627923871528}"/>
              </a:ext>
            </a:extLst>
          </p:cNvPr>
          <p:cNvSpPr>
            <a:spLocks noGrp="1"/>
          </p:cNvSpPr>
          <p:nvPr>
            <p:ph type="body" sz="half" idx="2"/>
          </p:nvPr>
        </p:nvSpPr>
        <p:spPr>
          <a:xfrm>
            <a:off x="840073"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3" name="Platshållare för text 3">
            <a:extLst>
              <a:ext uri="{FF2B5EF4-FFF2-40B4-BE49-F238E27FC236}">
                <a16:creationId xmlns:a16="http://schemas.microsoft.com/office/drawing/2014/main" id="{69E2ECA2-AEBD-EC43-BA26-C4327657AC44}"/>
              </a:ext>
            </a:extLst>
          </p:cNvPr>
          <p:cNvSpPr>
            <a:spLocks noGrp="1"/>
          </p:cNvSpPr>
          <p:nvPr>
            <p:ph type="body" sz="half" idx="15"/>
          </p:nvPr>
        </p:nvSpPr>
        <p:spPr>
          <a:xfrm>
            <a:off x="4428565"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5" name="Platshållare för text 3">
            <a:extLst>
              <a:ext uri="{FF2B5EF4-FFF2-40B4-BE49-F238E27FC236}">
                <a16:creationId xmlns:a16="http://schemas.microsoft.com/office/drawing/2014/main" id="{C97F01BD-B6A9-ED44-820D-56F078043F29}"/>
              </a:ext>
            </a:extLst>
          </p:cNvPr>
          <p:cNvSpPr>
            <a:spLocks noGrp="1"/>
          </p:cNvSpPr>
          <p:nvPr>
            <p:ph type="body" sz="half" idx="16"/>
          </p:nvPr>
        </p:nvSpPr>
        <p:spPr>
          <a:xfrm>
            <a:off x="8017057"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13" name="Bildobjekt 12">
            <a:extLst>
              <a:ext uri="{FF2B5EF4-FFF2-40B4-BE49-F238E27FC236}">
                <a16:creationId xmlns:a16="http://schemas.microsoft.com/office/drawing/2014/main" id="{B068CA60-0587-A447-926B-16EDE150B48F}"/>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1395196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AB - Light canvas - Three columns">
    <p:bg>
      <p:bgPr>
        <a:solidFill>
          <a:schemeClr val="bg2"/>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sv-SE"/>
              <a:t>Klicka här för att ändra mall för rubrikformat</a:t>
            </a:r>
          </a:p>
        </p:txBody>
      </p:sp>
      <p:sp>
        <p:nvSpPr>
          <p:cNvPr id="12" name="Platshållare för bild 3">
            <a:extLst>
              <a:ext uri="{FF2B5EF4-FFF2-40B4-BE49-F238E27FC236}">
                <a16:creationId xmlns:a16="http://schemas.microsoft.com/office/drawing/2014/main" id="{62D95AAA-4519-2049-AA3A-741C305A4E40}"/>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3" name="Platshållare för bild 3">
            <a:extLst>
              <a:ext uri="{FF2B5EF4-FFF2-40B4-BE49-F238E27FC236}">
                <a16:creationId xmlns:a16="http://schemas.microsoft.com/office/drawing/2014/main" id="{B74D9C76-2211-3346-A0E6-2FB67E0F003A}"/>
              </a:ext>
            </a:extLst>
          </p:cNvPr>
          <p:cNvSpPr>
            <a:spLocks noGrp="1"/>
          </p:cNvSpPr>
          <p:nvPr>
            <p:ph type="pic" sz="quarter" idx="12"/>
          </p:nvPr>
        </p:nvSpPr>
        <p:spPr>
          <a:xfrm>
            <a:off x="4428565"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4" name="Platshållare för bild 3">
            <a:extLst>
              <a:ext uri="{FF2B5EF4-FFF2-40B4-BE49-F238E27FC236}">
                <a16:creationId xmlns:a16="http://schemas.microsoft.com/office/drawing/2014/main" id="{39C355D2-9523-F840-8106-F5AF996B5AB3}"/>
              </a:ext>
            </a:extLst>
          </p:cNvPr>
          <p:cNvSpPr>
            <a:spLocks noGrp="1"/>
          </p:cNvSpPr>
          <p:nvPr>
            <p:ph type="pic" sz="quarter" idx="14"/>
          </p:nvPr>
        </p:nvSpPr>
        <p:spPr>
          <a:xfrm>
            <a:off x="8018929"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5" name="Platshållare för text 3">
            <a:extLst>
              <a:ext uri="{FF2B5EF4-FFF2-40B4-BE49-F238E27FC236}">
                <a16:creationId xmlns:a16="http://schemas.microsoft.com/office/drawing/2014/main" id="{E7206463-5F70-F04C-9C48-FF8DEB9793CF}"/>
              </a:ext>
            </a:extLst>
          </p:cNvPr>
          <p:cNvSpPr>
            <a:spLocks noGrp="1"/>
          </p:cNvSpPr>
          <p:nvPr>
            <p:ph type="body" sz="half" idx="2"/>
          </p:nvPr>
        </p:nvSpPr>
        <p:spPr>
          <a:xfrm>
            <a:off x="840073"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6" name="Platshållare för text 3">
            <a:extLst>
              <a:ext uri="{FF2B5EF4-FFF2-40B4-BE49-F238E27FC236}">
                <a16:creationId xmlns:a16="http://schemas.microsoft.com/office/drawing/2014/main" id="{D5829762-CE36-E148-AAF2-74301A7E515A}"/>
              </a:ext>
            </a:extLst>
          </p:cNvPr>
          <p:cNvSpPr>
            <a:spLocks noGrp="1"/>
          </p:cNvSpPr>
          <p:nvPr>
            <p:ph type="body" sz="half" idx="15"/>
          </p:nvPr>
        </p:nvSpPr>
        <p:spPr>
          <a:xfrm>
            <a:off x="4428565"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F710689-01C9-7D4E-AB08-0BC46C3AE204}"/>
              </a:ext>
            </a:extLst>
          </p:cNvPr>
          <p:cNvSpPr>
            <a:spLocks noGrp="1"/>
          </p:cNvSpPr>
          <p:nvPr>
            <p:ph type="body" sz="half" idx="16"/>
          </p:nvPr>
        </p:nvSpPr>
        <p:spPr>
          <a:xfrm>
            <a:off x="8017057"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19" name="Bildobjekt 18">
            <a:extLst>
              <a:ext uri="{FF2B5EF4-FFF2-40B4-BE49-F238E27FC236}">
                <a16:creationId xmlns:a16="http://schemas.microsoft.com/office/drawing/2014/main" id="{EF328356-A062-7049-906D-B235E0C640D1}"/>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15282214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AB - Canvas - Four columns">
    <p:bg>
      <p:bgPr>
        <a:solidFill>
          <a:srgbClr val="D1CECA"/>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sp>
        <p:nvSpPr>
          <p:cNvPr id="13" name="Platshållare för bild 3">
            <a:extLst>
              <a:ext uri="{FF2B5EF4-FFF2-40B4-BE49-F238E27FC236}">
                <a16:creationId xmlns:a16="http://schemas.microsoft.com/office/drawing/2014/main" id="{E4957EFB-DDA0-834A-BFCA-815636544562}"/>
              </a:ext>
            </a:extLst>
          </p:cNvPr>
          <p:cNvSpPr>
            <a:spLocks noGrp="1"/>
          </p:cNvSpPr>
          <p:nvPr>
            <p:ph type="pic" sz="quarter" idx="10"/>
          </p:nvPr>
        </p:nvSpPr>
        <p:spPr>
          <a:xfrm>
            <a:off x="838201"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5" name="Platshållare för bild 3">
            <a:extLst>
              <a:ext uri="{FF2B5EF4-FFF2-40B4-BE49-F238E27FC236}">
                <a16:creationId xmlns:a16="http://schemas.microsoft.com/office/drawing/2014/main" id="{6ADDF2A5-5C0C-9945-8E4B-C5CE1314AC78}"/>
              </a:ext>
            </a:extLst>
          </p:cNvPr>
          <p:cNvSpPr>
            <a:spLocks noGrp="1"/>
          </p:cNvSpPr>
          <p:nvPr>
            <p:ph type="pic" sz="quarter" idx="11"/>
          </p:nvPr>
        </p:nvSpPr>
        <p:spPr>
          <a:xfrm>
            <a:off x="3465654"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6" name="Platshållare för bild 3">
            <a:extLst>
              <a:ext uri="{FF2B5EF4-FFF2-40B4-BE49-F238E27FC236}">
                <a16:creationId xmlns:a16="http://schemas.microsoft.com/office/drawing/2014/main" id="{9C53857A-B1F8-2043-B83C-37FCF7447BEF}"/>
              </a:ext>
            </a:extLst>
          </p:cNvPr>
          <p:cNvSpPr>
            <a:spLocks noGrp="1"/>
          </p:cNvSpPr>
          <p:nvPr>
            <p:ph type="pic" sz="quarter" idx="13"/>
          </p:nvPr>
        </p:nvSpPr>
        <p:spPr>
          <a:xfrm>
            <a:off x="6093107"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2" name="Platshållare för bild 3">
            <a:extLst>
              <a:ext uri="{FF2B5EF4-FFF2-40B4-BE49-F238E27FC236}">
                <a16:creationId xmlns:a16="http://schemas.microsoft.com/office/drawing/2014/main" id="{A8D878C7-2B8B-534D-8305-818F9E30F0F4}"/>
              </a:ext>
            </a:extLst>
          </p:cNvPr>
          <p:cNvSpPr>
            <a:spLocks noGrp="1"/>
          </p:cNvSpPr>
          <p:nvPr>
            <p:ph type="pic" sz="quarter" idx="15"/>
          </p:nvPr>
        </p:nvSpPr>
        <p:spPr>
          <a:xfrm>
            <a:off x="8720560"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4" name="Platshållare för text 3">
            <a:extLst>
              <a:ext uri="{FF2B5EF4-FFF2-40B4-BE49-F238E27FC236}">
                <a16:creationId xmlns:a16="http://schemas.microsoft.com/office/drawing/2014/main" id="{60137B69-806C-2B40-952E-A40564FC9BC1}"/>
              </a:ext>
            </a:extLst>
          </p:cNvPr>
          <p:cNvSpPr>
            <a:spLocks noGrp="1"/>
          </p:cNvSpPr>
          <p:nvPr>
            <p:ph type="body" sz="half" idx="2"/>
          </p:nvPr>
        </p:nvSpPr>
        <p:spPr>
          <a:xfrm>
            <a:off x="838201" y="4667877"/>
            <a:ext cx="2379562" cy="1307936"/>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5" name="Platshållare för text 3">
            <a:extLst>
              <a:ext uri="{FF2B5EF4-FFF2-40B4-BE49-F238E27FC236}">
                <a16:creationId xmlns:a16="http://schemas.microsoft.com/office/drawing/2014/main" id="{1B7D3A46-9FC0-CA48-9CCD-DDEB9EB32631}"/>
              </a:ext>
            </a:extLst>
          </p:cNvPr>
          <p:cNvSpPr>
            <a:spLocks noGrp="1"/>
          </p:cNvSpPr>
          <p:nvPr>
            <p:ph type="body" sz="half" idx="12"/>
          </p:nvPr>
        </p:nvSpPr>
        <p:spPr>
          <a:xfrm>
            <a:off x="3465654" y="4667877"/>
            <a:ext cx="2379562" cy="1307936"/>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6" name="Platshållare för text 3">
            <a:extLst>
              <a:ext uri="{FF2B5EF4-FFF2-40B4-BE49-F238E27FC236}">
                <a16:creationId xmlns:a16="http://schemas.microsoft.com/office/drawing/2014/main" id="{7AF0A60A-DE51-1042-97F3-6BB853510164}"/>
              </a:ext>
            </a:extLst>
          </p:cNvPr>
          <p:cNvSpPr>
            <a:spLocks noGrp="1"/>
          </p:cNvSpPr>
          <p:nvPr>
            <p:ph type="body" sz="half" idx="14"/>
          </p:nvPr>
        </p:nvSpPr>
        <p:spPr>
          <a:xfrm>
            <a:off x="6093107" y="4667877"/>
            <a:ext cx="2379562" cy="1307936"/>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8" name="Platshållare för text 3">
            <a:extLst>
              <a:ext uri="{FF2B5EF4-FFF2-40B4-BE49-F238E27FC236}">
                <a16:creationId xmlns:a16="http://schemas.microsoft.com/office/drawing/2014/main" id="{0086E934-FD2C-6E47-A896-400D0318D9FB}"/>
              </a:ext>
            </a:extLst>
          </p:cNvPr>
          <p:cNvSpPr>
            <a:spLocks noGrp="1"/>
          </p:cNvSpPr>
          <p:nvPr>
            <p:ph type="body" sz="half" idx="16"/>
          </p:nvPr>
        </p:nvSpPr>
        <p:spPr>
          <a:xfrm>
            <a:off x="8720560" y="4667877"/>
            <a:ext cx="2379562" cy="1307936"/>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18" name="Bildobjekt 17">
            <a:extLst>
              <a:ext uri="{FF2B5EF4-FFF2-40B4-BE49-F238E27FC236}">
                <a16:creationId xmlns:a16="http://schemas.microsoft.com/office/drawing/2014/main" id="{B8427DD4-0294-004D-94E2-2028047700C8}"/>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0802497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AB - Light canvas - Four column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2"/>
            <a:ext cx="2379562" cy="299742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7" name="Platshållare för bild 3">
            <a:extLst>
              <a:ext uri="{FF2B5EF4-FFF2-40B4-BE49-F238E27FC236}">
                <a16:creationId xmlns:a16="http://schemas.microsoft.com/office/drawing/2014/main" id="{4CE407A7-835D-974A-924E-55202FC281AC}"/>
              </a:ext>
            </a:extLst>
          </p:cNvPr>
          <p:cNvSpPr>
            <a:spLocks noGrp="1"/>
          </p:cNvSpPr>
          <p:nvPr>
            <p:ph type="pic" sz="quarter" idx="11"/>
          </p:nvPr>
        </p:nvSpPr>
        <p:spPr>
          <a:xfrm>
            <a:off x="3465654" y="1991262"/>
            <a:ext cx="2379562" cy="299742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9" name="Platshållare för bild 3">
            <a:extLst>
              <a:ext uri="{FF2B5EF4-FFF2-40B4-BE49-F238E27FC236}">
                <a16:creationId xmlns:a16="http://schemas.microsoft.com/office/drawing/2014/main" id="{0F6A8EB4-2F46-B04B-9195-F78553EDD5FD}"/>
              </a:ext>
            </a:extLst>
          </p:cNvPr>
          <p:cNvSpPr>
            <a:spLocks noGrp="1"/>
          </p:cNvSpPr>
          <p:nvPr>
            <p:ph type="pic" sz="quarter" idx="13"/>
          </p:nvPr>
        </p:nvSpPr>
        <p:spPr>
          <a:xfrm>
            <a:off x="6093107" y="1991262"/>
            <a:ext cx="2379562" cy="299742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1" name="Platshållare för bild 3">
            <a:extLst>
              <a:ext uri="{FF2B5EF4-FFF2-40B4-BE49-F238E27FC236}">
                <a16:creationId xmlns:a16="http://schemas.microsoft.com/office/drawing/2014/main" id="{6B8A2F53-977E-1F40-B9AF-1BDA8FCE2C35}"/>
              </a:ext>
            </a:extLst>
          </p:cNvPr>
          <p:cNvSpPr>
            <a:spLocks noGrp="1"/>
          </p:cNvSpPr>
          <p:nvPr>
            <p:ph type="pic" sz="quarter" idx="15"/>
          </p:nvPr>
        </p:nvSpPr>
        <p:spPr>
          <a:xfrm>
            <a:off x="8720560" y="1991262"/>
            <a:ext cx="2379562" cy="299742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38201" y="4988688"/>
            <a:ext cx="2379562" cy="1307936"/>
          </a:xfrm>
          <a:solidFill>
            <a:schemeClr val="bg1"/>
          </a:solidFill>
          <a:effectLst>
            <a:outerShdw blurRad="317500" dist="50800" dir="5400000" algn="ctr" rotWithShape="0">
              <a:srgbClr val="000000">
                <a:alpha val="15000"/>
              </a:srgbClr>
            </a:outerShdw>
          </a:effectLst>
        </p:spPr>
        <p:txBody>
          <a:bodyPr lIns="288000" tIns="216000" rIns="288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E9F2B514-DE46-8E41-87A8-6D523A042B7C}"/>
              </a:ext>
            </a:extLst>
          </p:cNvPr>
          <p:cNvSpPr>
            <a:spLocks noGrp="1"/>
          </p:cNvSpPr>
          <p:nvPr>
            <p:ph type="body" sz="half" idx="12"/>
          </p:nvPr>
        </p:nvSpPr>
        <p:spPr>
          <a:xfrm>
            <a:off x="3465654" y="4988688"/>
            <a:ext cx="2379562" cy="1307936"/>
          </a:xfrm>
          <a:solidFill>
            <a:schemeClr val="bg1"/>
          </a:solidFill>
          <a:effectLst>
            <a:outerShdw blurRad="317500" dist="50800" dir="5400000" algn="ctr" rotWithShape="0">
              <a:srgbClr val="000000">
                <a:alpha val="15000"/>
              </a:srgbClr>
            </a:outerShdw>
          </a:effectLst>
        </p:spPr>
        <p:txBody>
          <a:bodyPr lIns="288000" tIns="216000" rIns="288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0" name="Platshållare för text 3">
            <a:extLst>
              <a:ext uri="{FF2B5EF4-FFF2-40B4-BE49-F238E27FC236}">
                <a16:creationId xmlns:a16="http://schemas.microsoft.com/office/drawing/2014/main" id="{4107EDAC-949D-3541-A3DF-7BBCE430CA45}"/>
              </a:ext>
            </a:extLst>
          </p:cNvPr>
          <p:cNvSpPr>
            <a:spLocks noGrp="1"/>
          </p:cNvSpPr>
          <p:nvPr>
            <p:ph type="body" sz="half" idx="14"/>
          </p:nvPr>
        </p:nvSpPr>
        <p:spPr>
          <a:xfrm>
            <a:off x="6093107" y="4988688"/>
            <a:ext cx="2379562" cy="1307936"/>
          </a:xfrm>
          <a:solidFill>
            <a:schemeClr val="bg1"/>
          </a:solidFill>
          <a:effectLst>
            <a:outerShdw blurRad="317500" dist="50800" dir="5400000" algn="ctr" rotWithShape="0">
              <a:srgbClr val="000000">
                <a:alpha val="15000"/>
              </a:srgbClr>
            </a:outerShdw>
          </a:effectLst>
        </p:spPr>
        <p:txBody>
          <a:bodyPr lIns="288000" tIns="216000" rIns="288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3" name="Platshållare för text 3">
            <a:extLst>
              <a:ext uri="{FF2B5EF4-FFF2-40B4-BE49-F238E27FC236}">
                <a16:creationId xmlns:a16="http://schemas.microsoft.com/office/drawing/2014/main" id="{E6BE334E-E4A1-3443-9DA2-ADFB6DB85116}"/>
              </a:ext>
            </a:extLst>
          </p:cNvPr>
          <p:cNvSpPr>
            <a:spLocks noGrp="1"/>
          </p:cNvSpPr>
          <p:nvPr>
            <p:ph type="body" sz="half" idx="16"/>
          </p:nvPr>
        </p:nvSpPr>
        <p:spPr>
          <a:xfrm>
            <a:off x="8720560" y="4988688"/>
            <a:ext cx="2379562" cy="1307936"/>
          </a:xfrm>
          <a:solidFill>
            <a:schemeClr val="bg1"/>
          </a:solidFill>
          <a:effectLst>
            <a:outerShdw blurRad="317500" dist="50800" dir="5400000" algn="ctr" rotWithShape="0">
              <a:srgbClr val="000000">
                <a:alpha val="15000"/>
              </a:srgbClr>
            </a:outerShdw>
          </a:effectLst>
        </p:spPr>
        <p:txBody>
          <a:bodyPr lIns="288000" tIns="216000" rIns="288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pic>
        <p:nvPicPr>
          <p:cNvPr id="15" name="Bildobjekt 14">
            <a:extLst>
              <a:ext uri="{FF2B5EF4-FFF2-40B4-BE49-F238E27FC236}">
                <a16:creationId xmlns:a16="http://schemas.microsoft.com/office/drawing/2014/main" id="{0FC69003-DC75-3C4A-8B40-A8E10CDE66E3}"/>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11543129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AB - Canvas - Top headline - Wide content">
    <p:bg>
      <p:bgPr>
        <a:solidFill>
          <a:schemeClr val="accent3"/>
        </a:solidFill>
        <a:effectLst/>
      </p:bgPr>
    </p:bg>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3562D12A-16EF-954F-B4E3-2FBE529C98D1}"/>
              </a:ext>
            </a:extLst>
          </p:cNvPr>
          <p:cNvSpPr>
            <a:spLocks noGrp="1"/>
          </p:cNvSpPr>
          <p:nvPr>
            <p:ph type="title"/>
          </p:nvPr>
        </p:nvSpPr>
        <p:spPr>
          <a:xfrm>
            <a:off x="838200" y="757880"/>
            <a:ext cx="10245436" cy="786107"/>
          </a:xfrm>
        </p:spPr>
        <p:txBody>
          <a:bodyPr/>
          <a:lstStyle/>
          <a:p>
            <a:r>
              <a:rPr lang="sv-SE"/>
              <a:t>Klicka här för att ändra mall för rubrikformat</a:t>
            </a:r>
          </a:p>
        </p:txBody>
      </p:sp>
      <p:sp>
        <p:nvSpPr>
          <p:cNvPr id="5" name="Platshållare för innehåll 2">
            <a:extLst>
              <a:ext uri="{FF2B5EF4-FFF2-40B4-BE49-F238E27FC236}">
                <a16:creationId xmlns:a16="http://schemas.microsoft.com/office/drawing/2014/main" id="{D2C36711-D433-F34D-A6FB-EEAEBA721A4F}"/>
              </a:ext>
            </a:extLst>
          </p:cNvPr>
          <p:cNvSpPr>
            <a:spLocks noGrp="1"/>
          </p:cNvSpPr>
          <p:nvPr>
            <p:ph idx="1"/>
          </p:nvPr>
        </p:nvSpPr>
        <p:spPr>
          <a:xfrm>
            <a:off x="838200" y="1693889"/>
            <a:ext cx="10245436" cy="4483073"/>
          </a:xfrm>
        </p:spPr>
        <p:txBody>
          <a:bodyPr/>
          <a:lstStyle>
            <a:lvl1pPr>
              <a:lnSpc>
                <a:spcPct val="100000"/>
              </a:lnSpc>
              <a:defRPr sz="1800" b="0" i="0">
                <a:latin typeface="Gotham Narrow Book" pitchFamily="2" charset="0"/>
              </a:defRPr>
            </a:lvl1pPr>
            <a:lvl2pPr>
              <a:lnSpc>
                <a:spcPct val="100000"/>
              </a:lnSpc>
              <a:defRPr/>
            </a:lvl2pPr>
            <a:lvl3pPr>
              <a:lnSpc>
                <a:spcPct val="100000"/>
              </a:lnSpc>
              <a:defRPr b="0" i="0">
                <a:latin typeface="Gotham Narrow Light" pitchFamily="2" charset="0"/>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2F5229E6-CFC4-8843-BE33-E6EE822A6D2C}"/>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0184381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AB - Light canvas - Top headline - Wide content">
    <p:bg>
      <p:bgPr>
        <a:solidFill>
          <a:schemeClr val="bg2"/>
        </a:soli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750E66D4-EDA0-FA40-98EE-95B99076A349}"/>
              </a:ext>
            </a:extLst>
          </p:cNvPr>
          <p:cNvSpPr>
            <a:spLocks noGrp="1"/>
          </p:cNvSpPr>
          <p:nvPr>
            <p:ph idx="1"/>
          </p:nvPr>
        </p:nvSpPr>
        <p:spPr>
          <a:xfrm>
            <a:off x="838200" y="1693889"/>
            <a:ext cx="10259291" cy="4483073"/>
          </a:xfrm>
        </p:spPr>
        <p:txBody>
          <a:bodyPr/>
          <a:lstStyle>
            <a:lvl1pPr>
              <a:lnSpc>
                <a:spcPct val="100000"/>
              </a:lnSpc>
              <a:defRPr sz="1800" b="0" i="0">
                <a:latin typeface="Gotham Narrow Book" pitchFamily="2" charset="0"/>
              </a:defRPr>
            </a:lvl1pPr>
            <a:lvl2pPr>
              <a:lnSpc>
                <a:spcPct val="100000"/>
              </a:lnSpc>
              <a:defRPr/>
            </a:lvl2pPr>
            <a:lvl3pPr>
              <a:lnSpc>
                <a:spcPct val="100000"/>
              </a:lnSpc>
              <a:defRPr b="0" i="0">
                <a:latin typeface="Gotham Narrow Light" pitchFamily="2" charset="0"/>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Rubrik 1">
            <a:extLst>
              <a:ext uri="{FF2B5EF4-FFF2-40B4-BE49-F238E27FC236}">
                <a16:creationId xmlns:a16="http://schemas.microsoft.com/office/drawing/2014/main" id="{5987D794-BB86-5846-BA3A-79634376EC68}"/>
              </a:ext>
            </a:extLst>
          </p:cNvPr>
          <p:cNvSpPr>
            <a:spLocks noGrp="1"/>
          </p:cNvSpPr>
          <p:nvPr>
            <p:ph type="title"/>
          </p:nvPr>
        </p:nvSpPr>
        <p:spPr>
          <a:xfrm>
            <a:off x="838200" y="757880"/>
            <a:ext cx="10259291" cy="786107"/>
          </a:xfrm>
        </p:spPr>
        <p:txBody>
          <a:bodyPr anchor="t" anchorCtr="0"/>
          <a:lstStyle/>
          <a:p>
            <a:r>
              <a:rPr lang="sv-SE"/>
              <a:t>Klicka här för att ändra mall för rubrikformat</a:t>
            </a:r>
          </a:p>
        </p:txBody>
      </p:sp>
      <p:pic>
        <p:nvPicPr>
          <p:cNvPr id="6" name="Bildobjekt 5">
            <a:extLst>
              <a:ext uri="{FF2B5EF4-FFF2-40B4-BE49-F238E27FC236}">
                <a16:creationId xmlns:a16="http://schemas.microsoft.com/office/drawing/2014/main" id="{2A330A4A-F00D-C542-A962-D9D0324EFEA7}"/>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016690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AB - Top headline">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65574"/>
            <a:ext cx="9741061" cy="523220"/>
          </a:xfrm>
        </p:spPr>
        <p:txBody>
          <a:bodyPr anchor="t">
            <a:spAutoFit/>
          </a:bodyPr>
          <a:lstStyle>
            <a:lvl1pPr>
              <a:lnSpc>
                <a:spcPct val="100000"/>
              </a:lnSpc>
              <a:defRPr sz="2800"/>
            </a:lvl1pPr>
          </a:lstStyle>
          <a:p>
            <a:r>
              <a:rPr lang="sv-SE"/>
              <a:t>Lägg till topprubrik</a:t>
            </a:r>
          </a:p>
        </p:txBody>
      </p:sp>
      <p:pic>
        <p:nvPicPr>
          <p:cNvPr id="2" name="Bildobjekt 1">
            <a:extLst>
              <a:ext uri="{FF2B5EF4-FFF2-40B4-BE49-F238E27FC236}">
                <a16:creationId xmlns:a16="http://schemas.microsoft.com/office/drawing/2014/main" id="{6DCA1691-9022-B7D0-B13B-8517C6ADABE7}"/>
              </a:ext>
            </a:extLst>
          </p:cNvPr>
          <p:cNvPicPr>
            <a:picLocks noChangeAspect="1"/>
          </p:cNvPicPr>
          <p:nvPr userDrawn="1"/>
        </p:nvPicPr>
        <p:blipFill>
          <a:blip r:embed="rId2"/>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487060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asic content vertical image">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3" y="1221318"/>
            <a:ext cx="5569479" cy="563060"/>
          </a:xfrm>
        </p:spPr>
        <p:txBody>
          <a:bodyPr anchor="t"/>
          <a:lstStyle>
            <a:lvl1pPr>
              <a:defRPr sz="4000">
                <a:solidFill>
                  <a:schemeClr val="accent1"/>
                </a:solidFill>
              </a:defRPr>
            </a:lvl1pPr>
          </a:lstStyle>
          <a:p>
            <a:r>
              <a:rPr lang="en-GB"/>
              <a:t>Heading</a:t>
            </a:r>
          </a:p>
        </p:txBody>
      </p:sp>
      <p:sp>
        <p:nvSpPr>
          <p:cNvPr id="4" name="Text Placeholder 10">
            <a:extLst>
              <a:ext uri="{FF2B5EF4-FFF2-40B4-BE49-F238E27FC236}">
                <a16:creationId xmlns:a16="http://schemas.microsoft.com/office/drawing/2014/main" id="{70C5C411-D820-4A0B-ADD3-8DB01D946292}"/>
              </a:ext>
            </a:extLst>
          </p:cNvPr>
          <p:cNvSpPr>
            <a:spLocks noGrp="1"/>
          </p:cNvSpPr>
          <p:nvPr>
            <p:ph type="body" sz="quarter" idx="11"/>
          </p:nvPr>
        </p:nvSpPr>
        <p:spPr>
          <a:xfrm>
            <a:off x="670983" y="2265680"/>
            <a:ext cx="5569479" cy="3083216"/>
          </a:xfrm>
        </p:spPr>
        <p:txBody>
          <a:bodyPr/>
          <a:lstStyle>
            <a:lvl1pPr marL="252000" indent="-252000">
              <a:lnSpc>
                <a:spcPct val="90000"/>
              </a:lnSpc>
              <a:spcBef>
                <a:spcPts val="800"/>
              </a:spcBef>
              <a:buClr>
                <a:schemeClr val="accent1"/>
              </a:buClr>
              <a:defRPr>
                <a:solidFill>
                  <a:schemeClr val="tx1"/>
                </a:solidFill>
                <a:latin typeface="+mn-lt"/>
                <a:cs typeface="Calibri Light" panose="020F0302020204030204" pitchFamily="34" charset="0"/>
              </a:defRPr>
            </a:lvl1pPr>
            <a:lvl2pPr>
              <a:lnSpc>
                <a:spcPct val="90000"/>
              </a:lnSpc>
              <a:spcBef>
                <a:spcPts val="600"/>
              </a:spcBef>
              <a:buClr>
                <a:schemeClr val="accent1"/>
              </a:buClr>
              <a:defRPr>
                <a:solidFill>
                  <a:schemeClr val="tx1"/>
                </a:solidFill>
                <a:latin typeface="+mn-lt"/>
                <a:cs typeface="Calibri Light" panose="020F0302020204030204" pitchFamily="34" charset="0"/>
              </a:defRPr>
            </a:lvl2pPr>
            <a:lvl3pPr>
              <a:spcBef>
                <a:spcPts val="0"/>
              </a:spcBef>
              <a:buClr>
                <a:schemeClr val="accent1"/>
              </a:buClr>
              <a:defRPr>
                <a:solidFill>
                  <a:schemeClr val="tx1"/>
                </a:solidFill>
                <a:latin typeface="+mn-lt"/>
                <a:cs typeface="Calibri Light" panose="020F0302020204030204" pitchFamily="34" charset="0"/>
              </a:defRPr>
            </a:lvl3pPr>
            <a:lvl4pPr>
              <a:spcBef>
                <a:spcPts val="0"/>
              </a:spcBef>
              <a:buClr>
                <a:schemeClr val="accent1"/>
              </a:buClr>
              <a:defRPr>
                <a:solidFill>
                  <a:schemeClr val="tx1"/>
                </a:solidFill>
                <a:latin typeface="+mn-lt"/>
                <a:cs typeface="Calibri Light" panose="020F0302020204030204" pitchFamily="34" charset="0"/>
              </a:defRPr>
            </a:lvl4pPr>
            <a:lvl5pPr>
              <a:spcBef>
                <a:spcPts val="0"/>
              </a:spcBef>
              <a:buClr>
                <a:schemeClr val="accent1"/>
              </a:buClr>
              <a:defRPr>
                <a:solidFill>
                  <a:schemeClr val="tx1"/>
                </a:solidFill>
                <a:latin typeface="+mn-lt"/>
                <a:cs typeface="Calibri Light" panose="020F03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Picture Placeholder 5">
            <a:extLst>
              <a:ext uri="{FF2B5EF4-FFF2-40B4-BE49-F238E27FC236}">
                <a16:creationId xmlns:a16="http://schemas.microsoft.com/office/drawing/2014/main" id="{B8DA0713-0A62-4CB9-3D38-FF4C89CAE6EE}"/>
              </a:ext>
            </a:extLst>
          </p:cNvPr>
          <p:cNvSpPr>
            <a:spLocks noGrp="1"/>
          </p:cNvSpPr>
          <p:nvPr>
            <p:ph type="pic" sz="quarter" idx="12" hasCustomPrompt="1"/>
          </p:nvPr>
        </p:nvSpPr>
        <p:spPr>
          <a:xfrm>
            <a:off x="6996112" y="0"/>
            <a:ext cx="5195887" cy="6858000"/>
          </a:xfrm>
        </p:spPr>
        <p:txBody>
          <a:bodyPr/>
          <a:lstStyle>
            <a:lvl1pPr>
              <a:defRPr/>
            </a:lvl1pPr>
          </a:lstStyle>
          <a:p>
            <a:r>
              <a:rPr lang="en-GB"/>
              <a:t>Image</a:t>
            </a:r>
          </a:p>
        </p:txBody>
      </p:sp>
    </p:spTree>
    <p:extLst>
      <p:ext uri="{BB962C8B-B14F-4D97-AF65-F5344CB8AC3E}">
        <p14:creationId xmlns:p14="http://schemas.microsoft.com/office/powerpoint/2010/main" val="2608864916"/>
      </p:ext>
    </p:extLst>
  </p:cSld>
  <p:clrMapOvr>
    <a:masterClrMapping/>
  </p:clrMapOvr>
  <p:extLst>
    <p:ext uri="{DCECCB84-F9BA-43D5-87BE-67443E8EF086}">
      <p15:sldGuideLst xmlns:p15="http://schemas.microsoft.com/office/powerpoint/2012/main">
        <p15:guide id="1" pos="3840">
          <p15:clr>
            <a:srgbClr val="FBAE40"/>
          </p15:clr>
        </p15:guide>
        <p15:guide id="2" pos="4407">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1_Rubrik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0E13DE-6A8F-C848-B592-CD99E78A8D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5C9733C-1B47-0C40-AEBB-0659978915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6" name="Bildobjekt 5">
            <a:extLst>
              <a:ext uri="{FF2B5EF4-FFF2-40B4-BE49-F238E27FC236}">
                <a16:creationId xmlns:a16="http://schemas.microsoft.com/office/drawing/2014/main" id="{413F6AFA-E6F2-CD4C-B501-7632B563759C}"/>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10288737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1_Avsnittsrubrik">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21A8A2-EC88-EB42-94E6-392D10B135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6799E9D1-2A99-E64F-BD4D-17561A9BAE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35AFBB98-DA00-6C42-BF4E-DA97D19EA554}"/>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3794461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vå delar">
    <p:bg>
      <p:bgPr>
        <a:solidFill>
          <a:schemeClr val="bg2"/>
        </a:solid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3015190F-551C-7D4A-A284-B062D76E711C}"/>
              </a:ext>
            </a:extLst>
          </p:cNvPr>
          <p:cNvSpPr>
            <a:spLocks noGrp="1"/>
          </p:cNvSpPr>
          <p:nvPr>
            <p:ph type="title"/>
          </p:nvPr>
        </p:nvSpPr>
        <p:spPr>
          <a:xfrm>
            <a:off x="838200" y="365125"/>
            <a:ext cx="10280904" cy="1325563"/>
          </a:xfrm>
          <a:prstGeom prst="rect">
            <a:avLst/>
          </a:prstGeom>
        </p:spPr>
        <p:txBody>
          <a:bodyPr/>
          <a:lstStyle/>
          <a:p>
            <a:r>
              <a:rPr lang="sv-SE"/>
              <a:t>Klicka här för att ändra mall för rubrikformat</a:t>
            </a:r>
          </a:p>
        </p:txBody>
      </p:sp>
      <p:sp>
        <p:nvSpPr>
          <p:cNvPr id="16" name="Platshållare för innehåll 2">
            <a:extLst>
              <a:ext uri="{FF2B5EF4-FFF2-40B4-BE49-F238E27FC236}">
                <a16:creationId xmlns:a16="http://schemas.microsoft.com/office/drawing/2014/main" id="{10801A51-F8E2-564F-91F2-64AA00A5A3F9}"/>
              </a:ext>
            </a:extLst>
          </p:cNvPr>
          <p:cNvSpPr>
            <a:spLocks noGrp="1"/>
          </p:cNvSpPr>
          <p:nvPr>
            <p:ph sz="half" idx="1"/>
          </p:nvPr>
        </p:nvSpPr>
        <p:spPr>
          <a:xfrm>
            <a:off x="838200" y="1825625"/>
            <a:ext cx="4946904" cy="41501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innehåll 3">
            <a:extLst>
              <a:ext uri="{FF2B5EF4-FFF2-40B4-BE49-F238E27FC236}">
                <a16:creationId xmlns:a16="http://schemas.microsoft.com/office/drawing/2014/main" id="{B678A9AA-0346-4C42-97AA-68F6A8FA1A2D}"/>
              </a:ext>
            </a:extLst>
          </p:cNvPr>
          <p:cNvSpPr>
            <a:spLocks noGrp="1"/>
          </p:cNvSpPr>
          <p:nvPr>
            <p:ph sz="half" idx="2"/>
          </p:nvPr>
        </p:nvSpPr>
        <p:spPr>
          <a:xfrm>
            <a:off x="6172200" y="1825625"/>
            <a:ext cx="4946904" cy="41501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3ADA17CF-696C-8443-9957-2F4ABB5C5CA3}"/>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0761232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nivåer">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hasCustomPrompt="1"/>
          </p:nvPr>
        </p:nvSpPr>
        <p:spPr>
          <a:xfrm>
            <a:off x="838200" y="503141"/>
            <a:ext cx="4913923" cy="1276105"/>
          </a:xfrm>
        </p:spPr>
        <p:txBody>
          <a:bodyPr anchor="t"/>
          <a:lstStyle/>
          <a:p>
            <a:r>
              <a:rPr lang="sv-SE"/>
              <a:t>Lägg till topprubrik</a:t>
            </a:r>
          </a:p>
        </p:txBody>
      </p:sp>
      <p:sp>
        <p:nvSpPr>
          <p:cNvPr id="20" name="textruta 19">
            <a:extLst>
              <a:ext uri="{FF2B5EF4-FFF2-40B4-BE49-F238E27FC236}">
                <a16:creationId xmlns:a16="http://schemas.microsoft.com/office/drawing/2014/main" id="{AE7DA1C9-CBC2-4142-9428-67D1E31678AE}"/>
              </a:ext>
            </a:extLst>
          </p:cNvPr>
          <p:cNvSpPr txBox="1"/>
          <p:nvPr userDrawn="1"/>
        </p:nvSpPr>
        <p:spPr>
          <a:xfrm>
            <a:off x="6385169" y="2561249"/>
            <a:ext cx="1768231" cy="867751"/>
          </a:xfrm>
          <a:prstGeom prst="rect">
            <a:avLst/>
          </a:prstGeom>
        </p:spPr>
        <p:txBody>
          <a:bodyPr vert="horz" wrap="square" lIns="91440" tIns="45720" rIns="91440" bIns="45720" rtlCol="0" anchor="t">
            <a:normAutofit/>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25" name="Platshållare för text 24">
            <a:extLst>
              <a:ext uri="{FF2B5EF4-FFF2-40B4-BE49-F238E27FC236}">
                <a16:creationId xmlns:a16="http://schemas.microsoft.com/office/drawing/2014/main" id="{ABD20A47-8DE6-2A49-9B50-FE3E6D1D5707}"/>
              </a:ext>
            </a:extLst>
          </p:cNvPr>
          <p:cNvSpPr>
            <a:spLocks noGrp="1"/>
          </p:cNvSpPr>
          <p:nvPr>
            <p:ph type="body" sz="quarter" idx="13" hasCustomPrompt="1"/>
          </p:nvPr>
        </p:nvSpPr>
        <p:spPr>
          <a:xfrm>
            <a:off x="838200" y="2441466"/>
            <a:ext cx="4913922" cy="338554"/>
          </a:xfrm>
        </p:spPr>
        <p:txBody>
          <a:bodyPr>
            <a:spAutoFit/>
          </a:bodyPr>
          <a:lstStyle>
            <a:lvl1pPr marL="0" indent="0">
              <a:lnSpc>
                <a:spcPct val="100000"/>
              </a:lnSpc>
              <a:buNone/>
              <a:defRPr sz="1600" b="0" i="0">
                <a:latin typeface="Gotham Narrow Book" pitchFamily="2" charset="0"/>
              </a:defRPr>
            </a:lvl1pPr>
          </a:lstStyle>
          <a:p>
            <a:pPr lvl="0"/>
            <a:r>
              <a:rPr lang="sv-SE"/>
              <a:t>Brödtext</a:t>
            </a:r>
          </a:p>
        </p:txBody>
      </p:sp>
      <p:sp>
        <p:nvSpPr>
          <p:cNvPr id="27" name="Platshållare för text 26">
            <a:extLst>
              <a:ext uri="{FF2B5EF4-FFF2-40B4-BE49-F238E27FC236}">
                <a16:creationId xmlns:a16="http://schemas.microsoft.com/office/drawing/2014/main" id="{F6DEC4E4-A48F-C647-92E5-533A347145CE}"/>
              </a:ext>
            </a:extLst>
          </p:cNvPr>
          <p:cNvSpPr>
            <a:spLocks noGrp="1"/>
          </p:cNvSpPr>
          <p:nvPr>
            <p:ph type="body" sz="quarter" idx="14" hasCustomPrompt="1"/>
          </p:nvPr>
        </p:nvSpPr>
        <p:spPr>
          <a:xfrm>
            <a:off x="838200" y="2941528"/>
            <a:ext cx="4913313" cy="307777"/>
          </a:xfrm>
        </p:spPr>
        <p:txBody>
          <a:bodyPr>
            <a:spAutoFit/>
          </a:bodyPr>
          <a:lstStyle>
            <a:lvl1pPr marL="0" indent="0">
              <a:lnSpc>
                <a:spcPct val="100000"/>
              </a:lnSpc>
              <a:buNone/>
              <a:defRPr sz="1400" b="1" i="0">
                <a:latin typeface="Gotham Narrow Black" pitchFamily="2" charset="0"/>
              </a:defRPr>
            </a:lvl1pPr>
          </a:lstStyle>
          <a:p>
            <a:pPr lvl="0"/>
            <a:r>
              <a:rPr lang="sv-SE"/>
              <a:t>Underrubrik</a:t>
            </a:r>
          </a:p>
        </p:txBody>
      </p:sp>
      <p:sp>
        <p:nvSpPr>
          <p:cNvPr id="28" name="Platshållare för text 24">
            <a:extLst>
              <a:ext uri="{FF2B5EF4-FFF2-40B4-BE49-F238E27FC236}">
                <a16:creationId xmlns:a16="http://schemas.microsoft.com/office/drawing/2014/main" id="{00B9E54E-BE57-9C49-948F-5308AE6038DD}"/>
              </a:ext>
            </a:extLst>
          </p:cNvPr>
          <p:cNvSpPr>
            <a:spLocks noGrp="1"/>
          </p:cNvSpPr>
          <p:nvPr>
            <p:ph type="body" sz="quarter" idx="15" hasCustomPrompt="1"/>
          </p:nvPr>
        </p:nvSpPr>
        <p:spPr>
          <a:xfrm>
            <a:off x="838200" y="3441835"/>
            <a:ext cx="4913922" cy="307777"/>
          </a:xfrm>
        </p:spPr>
        <p:txBody>
          <a:bodyPr>
            <a:spAutoFit/>
          </a:bodyPr>
          <a:lstStyle>
            <a:lvl1pPr marL="0" indent="0">
              <a:lnSpc>
                <a:spcPct val="100000"/>
              </a:lnSpc>
              <a:buNone/>
              <a:defRPr sz="1400" b="0" i="0">
                <a:latin typeface="Gotham Narrow Book" pitchFamily="2" charset="0"/>
              </a:defRPr>
            </a:lvl1pPr>
          </a:lstStyle>
          <a:p>
            <a:pPr lvl="0"/>
            <a:r>
              <a:rPr lang="sv-SE"/>
              <a:t>Brödtext</a:t>
            </a:r>
          </a:p>
        </p:txBody>
      </p:sp>
      <p:sp>
        <p:nvSpPr>
          <p:cNvPr id="30" name="Platshållare för text 29">
            <a:extLst>
              <a:ext uri="{FF2B5EF4-FFF2-40B4-BE49-F238E27FC236}">
                <a16:creationId xmlns:a16="http://schemas.microsoft.com/office/drawing/2014/main" id="{98D59E8C-AAFE-094D-B84F-238E58DE73A7}"/>
              </a:ext>
            </a:extLst>
          </p:cNvPr>
          <p:cNvSpPr>
            <a:spLocks noGrp="1"/>
          </p:cNvSpPr>
          <p:nvPr>
            <p:ph type="body" sz="quarter" idx="16" hasCustomPrompt="1"/>
          </p:nvPr>
        </p:nvSpPr>
        <p:spPr>
          <a:xfrm>
            <a:off x="838200" y="1957278"/>
            <a:ext cx="4913313" cy="369332"/>
          </a:xfrm>
        </p:spPr>
        <p:txBody>
          <a:bodyPr>
            <a:spAutoFit/>
          </a:bodyPr>
          <a:lstStyle>
            <a:lvl1pPr marL="0" indent="0">
              <a:lnSpc>
                <a:spcPct val="100000"/>
              </a:lnSpc>
              <a:buNone/>
              <a:defRPr sz="1800" b="0" i="0">
                <a:latin typeface="Gotham Narrow Medium" pitchFamily="2" charset="0"/>
              </a:defRPr>
            </a:lvl1pPr>
          </a:lstStyle>
          <a:p>
            <a:pPr lvl="0"/>
            <a:r>
              <a:rPr lang="sv-SE"/>
              <a:t>Ingress</a:t>
            </a:r>
          </a:p>
        </p:txBody>
      </p:sp>
      <p:pic>
        <p:nvPicPr>
          <p:cNvPr id="12" name="Bildobjekt 11">
            <a:extLst>
              <a:ext uri="{FF2B5EF4-FFF2-40B4-BE49-F238E27FC236}">
                <a16:creationId xmlns:a16="http://schemas.microsoft.com/office/drawing/2014/main" id="{C0842990-FFE2-49C9-9125-E8FBB758BF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31609412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AB logo only">
    <p:bg>
      <p:bgPr>
        <a:solidFill>
          <a:srgbClr val="30383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77143A6-24C6-BA4F-A771-BFB3FC6624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8261" y="2108986"/>
            <a:ext cx="2501900" cy="2120900"/>
          </a:xfrm>
          <a:prstGeom prst="rect">
            <a:avLst/>
          </a:prstGeom>
        </p:spPr>
      </p:pic>
    </p:spTree>
    <p:extLst>
      <p:ext uri="{BB962C8B-B14F-4D97-AF65-F5344CB8AC3E}">
        <p14:creationId xmlns:p14="http://schemas.microsoft.com/office/powerpoint/2010/main" val="5842836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ntro logo w. images">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9431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CAB - Grey gradient - Headline">
    <p:bg>
      <p:bgPr>
        <a:gradFill flip="none" rotWithShape="1">
          <a:gsLst>
            <a:gs pos="0">
              <a:srgbClr val="30383B"/>
            </a:gs>
            <a:gs pos="100000">
              <a:srgbClr val="676C6E"/>
            </a:gs>
          </a:gsLst>
          <a:lin ang="18900000" scaled="1"/>
          <a:tileRect/>
        </a:gra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p:spPr>
        <p:txBody>
          <a:bodyPr anchor="ctr"/>
          <a:lstStyle>
            <a:lvl1pPr>
              <a:defRPr sz="6000">
                <a:solidFill>
                  <a:schemeClr val="bg1"/>
                </a:solidFill>
              </a:defRPr>
            </a:lvl1pPr>
          </a:lstStyle>
          <a:p>
            <a:r>
              <a:rPr lang="sv-SE"/>
              <a:t>Klicka här för att ändra mall för rubrikformat</a:t>
            </a:r>
          </a:p>
        </p:txBody>
      </p:sp>
      <p:sp>
        <p:nvSpPr>
          <p:cNvPr id="3" name="textruta 2">
            <a:extLst>
              <a:ext uri="{FF2B5EF4-FFF2-40B4-BE49-F238E27FC236}">
                <a16:creationId xmlns:a16="http://schemas.microsoft.com/office/drawing/2014/main" id="{7016A2BD-4C4F-A548-98AB-6177CAAE7374}"/>
              </a:ext>
            </a:extLst>
          </p:cNvPr>
          <p:cNvSpPr txBox="1"/>
          <p:nvPr userDrawn="1"/>
        </p:nvSpPr>
        <p:spPr>
          <a:xfrm>
            <a:off x="5080000" y="304800"/>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4" name="textruta 3">
            <a:extLst>
              <a:ext uri="{FF2B5EF4-FFF2-40B4-BE49-F238E27FC236}">
                <a16:creationId xmlns:a16="http://schemas.microsoft.com/office/drawing/2014/main" id="{192BA1E6-3BB4-3F43-B016-6F2D64DC3A33}"/>
              </a:ext>
            </a:extLst>
          </p:cNvPr>
          <p:cNvSpPr txBox="1"/>
          <p:nvPr userDrawn="1"/>
        </p:nvSpPr>
        <p:spPr>
          <a:xfrm>
            <a:off x="7172960" y="416560"/>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pic>
        <p:nvPicPr>
          <p:cNvPr id="7" name="Bildobjekt 6" descr="En bild som visar Teckensnitt, Grafik, symbol, text&#10;&#10;Automatiskt genererad beskrivning">
            <a:extLst>
              <a:ext uri="{FF2B5EF4-FFF2-40B4-BE49-F238E27FC236}">
                <a16:creationId xmlns:a16="http://schemas.microsoft.com/office/drawing/2014/main" id="{D4D33726-2650-8FC6-92F4-CEB071749B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3427" y="354413"/>
            <a:ext cx="569849" cy="479807"/>
          </a:xfrm>
          <a:prstGeom prst="rect">
            <a:avLst/>
          </a:prstGeom>
        </p:spPr>
      </p:pic>
    </p:spTree>
    <p:extLst>
      <p:ext uri="{BB962C8B-B14F-4D97-AF65-F5344CB8AC3E}">
        <p14:creationId xmlns:p14="http://schemas.microsoft.com/office/powerpoint/2010/main" val="6771318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AB - Blue gradient - Headline left - Large text right">
    <p:bg>
      <p:bgPr>
        <a:gradFill flip="none" rotWithShape="1">
          <a:gsLst>
            <a:gs pos="0">
              <a:srgbClr val="283583"/>
            </a:gs>
            <a:gs pos="100000">
              <a:srgbClr val="0069B4"/>
            </a:gs>
          </a:gsLst>
          <a:lin ang="18900000" scaled="1"/>
          <a:tileRect/>
        </a:gra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4570EE5-C8E7-F74A-97F8-9FCE0804C2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67277" y="356033"/>
            <a:ext cx="566000" cy="476566"/>
          </a:xfrm>
          <a:prstGeom prst="rect">
            <a:avLst/>
          </a:prstGeom>
        </p:spPr>
      </p:pic>
      <p:sp>
        <p:nvSpPr>
          <p:cNvPr id="2" name="Rubrik 1">
            <a:extLst>
              <a:ext uri="{FF2B5EF4-FFF2-40B4-BE49-F238E27FC236}">
                <a16:creationId xmlns:a16="http://schemas.microsoft.com/office/drawing/2014/main" id="{E8382DA1-9485-5E4D-F924-574AEC7DB713}"/>
              </a:ext>
            </a:extLst>
          </p:cNvPr>
          <p:cNvSpPr>
            <a:spLocks noGrp="1"/>
          </p:cNvSpPr>
          <p:nvPr>
            <p:ph type="title"/>
          </p:nvPr>
        </p:nvSpPr>
        <p:spPr>
          <a:xfrm>
            <a:off x="838201" y="763326"/>
            <a:ext cx="5880652" cy="5390984"/>
          </a:xfrm>
        </p:spPr>
        <p:txBody>
          <a:bodyPr>
            <a:normAutofit/>
          </a:bodyPr>
          <a:lstStyle>
            <a:lvl1pPr>
              <a:defRPr sz="5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325783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AB - Orange gradient - Headline left - Large text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27F28BD-8923-7A41-8699-368A8DFCFF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67277" y="356033"/>
            <a:ext cx="566000" cy="476566"/>
          </a:xfrm>
          <a:prstGeom prst="rect">
            <a:avLst/>
          </a:prstGeom>
        </p:spPr>
      </p:pic>
      <p:sp>
        <p:nvSpPr>
          <p:cNvPr id="2" name="Rubrik 1">
            <a:extLst>
              <a:ext uri="{FF2B5EF4-FFF2-40B4-BE49-F238E27FC236}">
                <a16:creationId xmlns:a16="http://schemas.microsoft.com/office/drawing/2014/main" id="{A6DCB3AD-5EF7-82F0-6A98-F34BBB19C9D3}"/>
              </a:ext>
            </a:extLst>
          </p:cNvPr>
          <p:cNvSpPr>
            <a:spLocks noGrp="1"/>
          </p:cNvSpPr>
          <p:nvPr>
            <p:ph type="title"/>
          </p:nvPr>
        </p:nvSpPr>
        <p:spPr>
          <a:xfrm>
            <a:off x="838201" y="763326"/>
            <a:ext cx="5880652" cy="5390984"/>
          </a:xfrm>
        </p:spPr>
        <p:txBody>
          <a:bodyPr>
            <a:normAutofit/>
          </a:bodyPr>
          <a:lstStyle>
            <a:lvl1pPr>
              <a:defRPr sz="5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2834939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AB - Purple gradient - Headline left - Large text right">
    <p:bg>
      <p:bgPr>
        <a:gradFill flip="none" rotWithShape="1">
          <a:gsLst>
            <a:gs pos="100000">
              <a:srgbClr val="CA5098"/>
            </a:gs>
            <a:gs pos="0">
              <a:srgbClr val="5C2483"/>
            </a:gs>
          </a:gsLst>
          <a:lin ang="18900000" scaled="1"/>
          <a:tileRect/>
        </a:gra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D40DD258-0A2F-A04A-82E8-A8E7939B355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67277" y="356033"/>
            <a:ext cx="566000" cy="476566"/>
          </a:xfrm>
          <a:prstGeom prst="rect">
            <a:avLst/>
          </a:prstGeom>
        </p:spPr>
      </p:pic>
      <p:sp>
        <p:nvSpPr>
          <p:cNvPr id="2" name="Rubrik 1">
            <a:extLst>
              <a:ext uri="{FF2B5EF4-FFF2-40B4-BE49-F238E27FC236}">
                <a16:creationId xmlns:a16="http://schemas.microsoft.com/office/drawing/2014/main" id="{021A1C27-ADCF-A5F0-1A60-967F57C64659}"/>
              </a:ext>
            </a:extLst>
          </p:cNvPr>
          <p:cNvSpPr>
            <a:spLocks noGrp="1"/>
          </p:cNvSpPr>
          <p:nvPr>
            <p:ph type="title"/>
          </p:nvPr>
        </p:nvSpPr>
        <p:spPr>
          <a:xfrm>
            <a:off x="838201" y="763326"/>
            <a:ext cx="5880652" cy="5390984"/>
          </a:xfrm>
        </p:spPr>
        <p:txBody>
          <a:bodyPr>
            <a:normAutofit/>
          </a:bodyPr>
          <a:lstStyle>
            <a:lvl1pPr>
              <a:defRPr sz="5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764586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BA87F8B-E142-C965-3EBD-293499C12E60}"/>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t="1834" b="1834"/>
          <a:stretch/>
        </p:blipFill>
        <p:spPr>
          <a:xfrm>
            <a:off x="1244409" y="1442298"/>
            <a:ext cx="9838394" cy="5415702"/>
          </a:xfrm>
          <a:prstGeom prst="rect">
            <a:avLst/>
          </a:prstGeom>
        </p:spPr>
      </p:pic>
      <p:sp>
        <p:nvSpPr>
          <p:cNvPr id="2" name="Title 1">
            <a:extLst>
              <a:ext uri="{FF2B5EF4-FFF2-40B4-BE49-F238E27FC236}">
                <a16:creationId xmlns:a16="http://schemas.microsoft.com/office/drawing/2014/main" id="{A25A229F-71D3-C7A1-677A-A69ED6880968}"/>
              </a:ext>
            </a:extLst>
          </p:cNvPr>
          <p:cNvSpPr>
            <a:spLocks noGrp="1"/>
          </p:cNvSpPr>
          <p:nvPr>
            <p:ph type="title" hasCustomPrompt="1"/>
          </p:nvPr>
        </p:nvSpPr>
        <p:spPr>
          <a:xfrm>
            <a:off x="670984" y="1077385"/>
            <a:ext cx="10850033" cy="1109471"/>
          </a:xfrm>
        </p:spPr>
        <p:txBody>
          <a:bodyPr/>
          <a:lstStyle>
            <a:lvl1pPr algn="ctr">
              <a:defRPr>
                <a:solidFill>
                  <a:schemeClr val="accent1"/>
                </a:solidFill>
              </a:defRPr>
            </a:lvl1pPr>
          </a:lstStyle>
          <a:p>
            <a:r>
              <a:rPr lang="en-GB"/>
              <a:t>Click to edit Master title style</a:t>
            </a:r>
            <a:br>
              <a:rPr lang="en-GB"/>
            </a:br>
            <a:r>
              <a:rPr lang="en-GB"/>
              <a:t>2023</a:t>
            </a:r>
            <a:endParaRPr lang="sv-SE"/>
          </a:p>
        </p:txBody>
      </p:sp>
      <p:sp>
        <p:nvSpPr>
          <p:cNvPr id="4" name="Text Placeholder 3">
            <a:extLst>
              <a:ext uri="{FF2B5EF4-FFF2-40B4-BE49-F238E27FC236}">
                <a16:creationId xmlns:a16="http://schemas.microsoft.com/office/drawing/2014/main" id="{FF9C0F48-4067-7BA4-C6C9-560FB5B1CAF0}"/>
              </a:ext>
            </a:extLst>
          </p:cNvPr>
          <p:cNvSpPr>
            <a:spLocks noGrp="1"/>
          </p:cNvSpPr>
          <p:nvPr>
            <p:ph type="body" sz="quarter" idx="10" hasCustomPrompt="1"/>
          </p:nvPr>
        </p:nvSpPr>
        <p:spPr>
          <a:xfrm>
            <a:off x="670985" y="2885574"/>
            <a:ext cx="2544233" cy="738665"/>
          </a:xfrm>
        </p:spPr>
        <p:txBody>
          <a:bodyPr/>
          <a:lstStyle>
            <a:lvl1pPr marL="0" indent="0" algn="ctr">
              <a:buNone/>
              <a:defRPr sz="5333" b="1">
                <a:solidFill>
                  <a:srgbClr val="009FE3"/>
                </a:solidFill>
                <a:latin typeface="+mj-lt"/>
              </a:defRPr>
            </a:lvl1pPr>
          </a:lstStyle>
          <a:p>
            <a:pPr lvl="0"/>
            <a:r>
              <a:rPr lang="en-GB"/>
              <a:t>1234</a:t>
            </a:r>
          </a:p>
        </p:txBody>
      </p:sp>
      <p:sp>
        <p:nvSpPr>
          <p:cNvPr id="13" name="Text Placeholder 12">
            <a:extLst>
              <a:ext uri="{FF2B5EF4-FFF2-40B4-BE49-F238E27FC236}">
                <a16:creationId xmlns:a16="http://schemas.microsoft.com/office/drawing/2014/main" id="{19583198-EA7C-6700-C44C-9C735F33902C}"/>
              </a:ext>
            </a:extLst>
          </p:cNvPr>
          <p:cNvSpPr>
            <a:spLocks noGrp="1"/>
          </p:cNvSpPr>
          <p:nvPr>
            <p:ph type="body" sz="quarter" idx="18" hasCustomPrompt="1"/>
          </p:nvPr>
        </p:nvSpPr>
        <p:spPr>
          <a:xfrm>
            <a:off x="670985" y="3537835"/>
            <a:ext cx="2544233" cy="465512"/>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
        <p:nvSpPr>
          <p:cNvPr id="21" name="Text Placeholder 3">
            <a:extLst>
              <a:ext uri="{FF2B5EF4-FFF2-40B4-BE49-F238E27FC236}">
                <a16:creationId xmlns:a16="http://schemas.microsoft.com/office/drawing/2014/main" id="{5EC173B1-7952-EC73-A996-3633131DF2CD}"/>
              </a:ext>
            </a:extLst>
          </p:cNvPr>
          <p:cNvSpPr>
            <a:spLocks noGrp="1"/>
          </p:cNvSpPr>
          <p:nvPr>
            <p:ph type="body" sz="quarter" idx="19" hasCustomPrompt="1"/>
          </p:nvPr>
        </p:nvSpPr>
        <p:spPr>
          <a:xfrm>
            <a:off x="3503713" y="2885574"/>
            <a:ext cx="2447826" cy="784344"/>
          </a:xfrm>
        </p:spPr>
        <p:txBody>
          <a:bodyPr/>
          <a:lstStyle>
            <a:lvl1pPr marL="0" indent="0" algn="ctr">
              <a:buNone/>
              <a:defRPr sz="5333" b="1">
                <a:solidFill>
                  <a:srgbClr val="009FE3"/>
                </a:solidFill>
                <a:latin typeface="+mj-lt"/>
              </a:defRPr>
            </a:lvl1pPr>
          </a:lstStyle>
          <a:p>
            <a:pPr lvl="0"/>
            <a:r>
              <a:rPr lang="en-GB"/>
              <a:t>1234</a:t>
            </a:r>
          </a:p>
        </p:txBody>
      </p:sp>
      <p:sp>
        <p:nvSpPr>
          <p:cNvPr id="22" name="Text Placeholder 12">
            <a:extLst>
              <a:ext uri="{FF2B5EF4-FFF2-40B4-BE49-F238E27FC236}">
                <a16:creationId xmlns:a16="http://schemas.microsoft.com/office/drawing/2014/main" id="{2332F173-4243-0672-D853-9704F889D518}"/>
              </a:ext>
            </a:extLst>
          </p:cNvPr>
          <p:cNvSpPr>
            <a:spLocks noGrp="1"/>
          </p:cNvSpPr>
          <p:nvPr>
            <p:ph type="body" sz="quarter" idx="20" hasCustomPrompt="1"/>
          </p:nvPr>
        </p:nvSpPr>
        <p:spPr>
          <a:xfrm>
            <a:off x="3503713" y="3537835"/>
            <a:ext cx="2447826" cy="494299"/>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
        <p:nvSpPr>
          <p:cNvPr id="23" name="Text Placeholder 3">
            <a:extLst>
              <a:ext uri="{FF2B5EF4-FFF2-40B4-BE49-F238E27FC236}">
                <a16:creationId xmlns:a16="http://schemas.microsoft.com/office/drawing/2014/main" id="{590E9212-F516-7D99-C4F5-9237D0DB7765}"/>
              </a:ext>
            </a:extLst>
          </p:cNvPr>
          <p:cNvSpPr>
            <a:spLocks noGrp="1"/>
          </p:cNvSpPr>
          <p:nvPr>
            <p:ph type="body" sz="quarter" idx="21" hasCustomPrompt="1"/>
          </p:nvPr>
        </p:nvSpPr>
        <p:spPr>
          <a:xfrm>
            <a:off x="6240016" y="2885574"/>
            <a:ext cx="2447826" cy="784344"/>
          </a:xfrm>
        </p:spPr>
        <p:txBody>
          <a:bodyPr/>
          <a:lstStyle>
            <a:lvl1pPr marL="0" indent="0" algn="ctr">
              <a:buNone/>
              <a:defRPr sz="5333" b="1">
                <a:solidFill>
                  <a:srgbClr val="009FE3"/>
                </a:solidFill>
                <a:latin typeface="+mj-lt"/>
              </a:defRPr>
            </a:lvl1pPr>
          </a:lstStyle>
          <a:p>
            <a:pPr lvl="0"/>
            <a:r>
              <a:rPr lang="en-GB"/>
              <a:t>1234</a:t>
            </a:r>
          </a:p>
        </p:txBody>
      </p:sp>
      <p:sp>
        <p:nvSpPr>
          <p:cNvPr id="24" name="Text Placeholder 12">
            <a:extLst>
              <a:ext uri="{FF2B5EF4-FFF2-40B4-BE49-F238E27FC236}">
                <a16:creationId xmlns:a16="http://schemas.microsoft.com/office/drawing/2014/main" id="{0A96B071-8989-D33F-B006-93FD66009D45}"/>
              </a:ext>
            </a:extLst>
          </p:cNvPr>
          <p:cNvSpPr>
            <a:spLocks noGrp="1"/>
          </p:cNvSpPr>
          <p:nvPr>
            <p:ph type="body" sz="quarter" idx="22" hasCustomPrompt="1"/>
          </p:nvPr>
        </p:nvSpPr>
        <p:spPr>
          <a:xfrm>
            <a:off x="6240016" y="3537835"/>
            <a:ext cx="2447826" cy="494299"/>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
        <p:nvSpPr>
          <p:cNvPr id="25" name="Text Placeholder 3">
            <a:extLst>
              <a:ext uri="{FF2B5EF4-FFF2-40B4-BE49-F238E27FC236}">
                <a16:creationId xmlns:a16="http://schemas.microsoft.com/office/drawing/2014/main" id="{0B5523E9-39A8-2D13-A249-D52D53F53900}"/>
              </a:ext>
            </a:extLst>
          </p:cNvPr>
          <p:cNvSpPr>
            <a:spLocks noGrp="1"/>
          </p:cNvSpPr>
          <p:nvPr>
            <p:ph type="body" sz="quarter" idx="23" hasCustomPrompt="1"/>
          </p:nvPr>
        </p:nvSpPr>
        <p:spPr>
          <a:xfrm>
            <a:off x="8976320" y="2885574"/>
            <a:ext cx="2544233" cy="738665"/>
          </a:xfrm>
        </p:spPr>
        <p:txBody>
          <a:bodyPr/>
          <a:lstStyle>
            <a:lvl1pPr marL="0" indent="0" algn="ctr">
              <a:buNone/>
              <a:defRPr sz="5333" b="1">
                <a:solidFill>
                  <a:srgbClr val="009FE3"/>
                </a:solidFill>
                <a:latin typeface="+mj-lt"/>
              </a:defRPr>
            </a:lvl1pPr>
          </a:lstStyle>
          <a:p>
            <a:pPr lvl="0"/>
            <a:r>
              <a:rPr lang="en-GB"/>
              <a:t>1234</a:t>
            </a:r>
          </a:p>
        </p:txBody>
      </p:sp>
      <p:sp>
        <p:nvSpPr>
          <p:cNvPr id="26" name="Text Placeholder 12">
            <a:extLst>
              <a:ext uri="{FF2B5EF4-FFF2-40B4-BE49-F238E27FC236}">
                <a16:creationId xmlns:a16="http://schemas.microsoft.com/office/drawing/2014/main" id="{E4C5F4CA-618B-2D91-6DED-DBDC07D20580}"/>
              </a:ext>
            </a:extLst>
          </p:cNvPr>
          <p:cNvSpPr>
            <a:spLocks noGrp="1"/>
          </p:cNvSpPr>
          <p:nvPr>
            <p:ph type="body" sz="quarter" idx="24" hasCustomPrompt="1"/>
          </p:nvPr>
        </p:nvSpPr>
        <p:spPr>
          <a:xfrm>
            <a:off x="8976320" y="3537835"/>
            <a:ext cx="2544233" cy="465512"/>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
        <p:nvSpPr>
          <p:cNvPr id="27" name="Text Placeholder 3">
            <a:extLst>
              <a:ext uri="{FF2B5EF4-FFF2-40B4-BE49-F238E27FC236}">
                <a16:creationId xmlns:a16="http://schemas.microsoft.com/office/drawing/2014/main" id="{7027B2F4-830A-7D12-ACE3-F5EB61FAA3CE}"/>
              </a:ext>
            </a:extLst>
          </p:cNvPr>
          <p:cNvSpPr>
            <a:spLocks noGrp="1"/>
          </p:cNvSpPr>
          <p:nvPr>
            <p:ph type="body" sz="quarter" idx="25" hasCustomPrompt="1"/>
          </p:nvPr>
        </p:nvSpPr>
        <p:spPr>
          <a:xfrm>
            <a:off x="670985" y="4324722"/>
            <a:ext cx="2544233" cy="738665"/>
          </a:xfrm>
        </p:spPr>
        <p:txBody>
          <a:bodyPr/>
          <a:lstStyle>
            <a:lvl1pPr marL="0" indent="0" algn="ctr">
              <a:buNone/>
              <a:defRPr sz="5333" b="1">
                <a:solidFill>
                  <a:srgbClr val="009FE3"/>
                </a:solidFill>
                <a:latin typeface="+mj-lt"/>
              </a:defRPr>
            </a:lvl1pPr>
          </a:lstStyle>
          <a:p>
            <a:pPr lvl="0"/>
            <a:r>
              <a:rPr lang="en-GB"/>
              <a:t>1234</a:t>
            </a:r>
          </a:p>
        </p:txBody>
      </p:sp>
      <p:sp>
        <p:nvSpPr>
          <p:cNvPr id="28" name="Text Placeholder 12">
            <a:extLst>
              <a:ext uri="{FF2B5EF4-FFF2-40B4-BE49-F238E27FC236}">
                <a16:creationId xmlns:a16="http://schemas.microsoft.com/office/drawing/2014/main" id="{9978D50E-1276-F614-4448-1FF70DC5F573}"/>
              </a:ext>
            </a:extLst>
          </p:cNvPr>
          <p:cNvSpPr>
            <a:spLocks noGrp="1"/>
          </p:cNvSpPr>
          <p:nvPr>
            <p:ph type="body" sz="quarter" idx="26" hasCustomPrompt="1"/>
          </p:nvPr>
        </p:nvSpPr>
        <p:spPr>
          <a:xfrm>
            <a:off x="670985" y="4976983"/>
            <a:ext cx="2544233" cy="465512"/>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
        <p:nvSpPr>
          <p:cNvPr id="29" name="Text Placeholder 3">
            <a:extLst>
              <a:ext uri="{FF2B5EF4-FFF2-40B4-BE49-F238E27FC236}">
                <a16:creationId xmlns:a16="http://schemas.microsoft.com/office/drawing/2014/main" id="{3DA942E7-F5E5-A62C-BEFF-4BA32D0DB50E}"/>
              </a:ext>
            </a:extLst>
          </p:cNvPr>
          <p:cNvSpPr>
            <a:spLocks noGrp="1"/>
          </p:cNvSpPr>
          <p:nvPr>
            <p:ph type="body" sz="quarter" idx="27" hasCustomPrompt="1"/>
          </p:nvPr>
        </p:nvSpPr>
        <p:spPr>
          <a:xfrm>
            <a:off x="3503713" y="4324722"/>
            <a:ext cx="2447826" cy="784344"/>
          </a:xfrm>
        </p:spPr>
        <p:txBody>
          <a:bodyPr/>
          <a:lstStyle>
            <a:lvl1pPr marL="0" indent="0" algn="ctr">
              <a:buNone/>
              <a:defRPr sz="5333" b="1">
                <a:solidFill>
                  <a:srgbClr val="009FE3"/>
                </a:solidFill>
                <a:latin typeface="+mj-lt"/>
              </a:defRPr>
            </a:lvl1pPr>
          </a:lstStyle>
          <a:p>
            <a:pPr lvl="0"/>
            <a:r>
              <a:rPr lang="en-GB"/>
              <a:t>1234</a:t>
            </a:r>
          </a:p>
        </p:txBody>
      </p:sp>
      <p:sp>
        <p:nvSpPr>
          <p:cNvPr id="30" name="Text Placeholder 12">
            <a:extLst>
              <a:ext uri="{FF2B5EF4-FFF2-40B4-BE49-F238E27FC236}">
                <a16:creationId xmlns:a16="http://schemas.microsoft.com/office/drawing/2014/main" id="{FC33F31D-F3EA-612D-AAF9-59FAEBF41EEE}"/>
              </a:ext>
            </a:extLst>
          </p:cNvPr>
          <p:cNvSpPr>
            <a:spLocks noGrp="1"/>
          </p:cNvSpPr>
          <p:nvPr>
            <p:ph type="body" sz="quarter" idx="28" hasCustomPrompt="1"/>
          </p:nvPr>
        </p:nvSpPr>
        <p:spPr>
          <a:xfrm>
            <a:off x="3503713" y="4976983"/>
            <a:ext cx="2447826" cy="494299"/>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
        <p:nvSpPr>
          <p:cNvPr id="31" name="Text Placeholder 3">
            <a:extLst>
              <a:ext uri="{FF2B5EF4-FFF2-40B4-BE49-F238E27FC236}">
                <a16:creationId xmlns:a16="http://schemas.microsoft.com/office/drawing/2014/main" id="{2DA77148-3C26-CF12-E68D-7B1B0C2520C6}"/>
              </a:ext>
            </a:extLst>
          </p:cNvPr>
          <p:cNvSpPr>
            <a:spLocks noGrp="1"/>
          </p:cNvSpPr>
          <p:nvPr>
            <p:ph type="body" sz="quarter" idx="29" hasCustomPrompt="1"/>
          </p:nvPr>
        </p:nvSpPr>
        <p:spPr>
          <a:xfrm>
            <a:off x="6240016" y="4324722"/>
            <a:ext cx="2447826" cy="784344"/>
          </a:xfrm>
        </p:spPr>
        <p:txBody>
          <a:bodyPr/>
          <a:lstStyle>
            <a:lvl1pPr marL="0" indent="0" algn="ctr">
              <a:buNone/>
              <a:defRPr sz="5333" b="1">
                <a:solidFill>
                  <a:srgbClr val="009FE3"/>
                </a:solidFill>
                <a:latin typeface="+mj-lt"/>
              </a:defRPr>
            </a:lvl1pPr>
          </a:lstStyle>
          <a:p>
            <a:pPr lvl="0"/>
            <a:r>
              <a:rPr lang="en-GB"/>
              <a:t>1234</a:t>
            </a:r>
          </a:p>
        </p:txBody>
      </p:sp>
      <p:sp>
        <p:nvSpPr>
          <p:cNvPr id="32" name="Text Placeholder 12">
            <a:extLst>
              <a:ext uri="{FF2B5EF4-FFF2-40B4-BE49-F238E27FC236}">
                <a16:creationId xmlns:a16="http://schemas.microsoft.com/office/drawing/2014/main" id="{96A36D8B-0F66-8E2A-D99B-2D3FF6BEDE5E}"/>
              </a:ext>
            </a:extLst>
          </p:cNvPr>
          <p:cNvSpPr>
            <a:spLocks noGrp="1"/>
          </p:cNvSpPr>
          <p:nvPr>
            <p:ph type="body" sz="quarter" idx="30" hasCustomPrompt="1"/>
          </p:nvPr>
        </p:nvSpPr>
        <p:spPr>
          <a:xfrm>
            <a:off x="6240016" y="4976983"/>
            <a:ext cx="2447826" cy="494299"/>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
        <p:nvSpPr>
          <p:cNvPr id="33" name="Text Placeholder 3">
            <a:extLst>
              <a:ext uri="{FF2B5EF4-FFF2-40B4-BE49-F238E27FC236}">
                <a16:creationId xmlns:a16="http://schemas.microsoft.com/office/drawing/2014/main" id="{9E1A9672-5F42-287F-E43C-8BA314494DAE}"/>
              </a:ext>
            </a:extLst>
          </p:cNvPr>
          <p:cNvSpPr>
            <a:spLocks noGrp="1"/>
          </p:cNvSpPr>
          <p:nvPr>
            <p:ph type="body" sz="quarter" idx="31" hasCustomPrompt="1"/>
          </p:nvPr>
        </p:nvSpPr>
        <p:spPr>
          <a:xfrm>
            <a:off x="8976320" y="4324722"/>
            <a:ext cx="2544233" cy="738665"/>
          </a:xfrm>
        </p:spPr>
        <p:txBody>
          <a:bodyPr/>
          <a:lstStyle>
            <a:lvl1pPr marL="0" indent="0" algn="ctr">
              <a:buNone/>
              <a:defRPr sz="5333" b="1">
                <a:solidFill>
                  <a:srgbClr val="009FE3"/>
                </a:solidFill>
                <a:latin typeface="+mj-lt"/>
              </a:defRPr>
            </a:lvl1pPr>
          </a:lstStyle>
          <a:p>
            <a:pPr lvl="0"/>
            <a:r>
              <a:rPr lang="en-GB"/>
              <a:t>1234</a:t>
            </a:r>
          </a:p>
        </p:txBody>
      </p:sp>
      <p:sp>
        <p:nvSpPr>
          <p:cNvPr id="34" name="Text Placeholder 12">
            <a:extLst>
              <a:ext uri="{FF2B5EF4-FFF2-40B4-BE49-F238E27FC236}">
                <a16:creationId xmlns:a16="http://schemas.microsoft.com/office/drawing/2014/main" id="{D76EA0E8-C26C-6720-DDDA-F355A51C90EE}"/>
              </a:ext>
            </a:extLst>
          </p:cNvPr>
          <p:cNvSpPr>
            <a:spLocks noGrp="1"/>
          </p:cNvSpPr>
          <p:nvPr>
            <p:ph type="body" sz="quarter" idx="32" hasCustomPrompt="1"/>
          </p:nvPr>
        </p:nvSpPr>
        <p:spPr>
          <a:xfrm>
            <a:off x="8976320" y="4976983"/>
            <a:ext cx="2544233" cy="465512"/>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Tree>
    <p:extLst>
      <p:ext uri="{BB962C8B-B14F-4D97-AF65-F5344CB8AC3E}">
        <p14:creationId xmlns:p14="http://schemas.microsoft.com/office/powerpoint/2010/main" val="3956237813"/>
      </p:ext>
    </p:extLst>
  </p:cSld>
  <p:clrMapOvr>
    <a:masterClrMapping/>
  </p:clrMapOvr>
  <p:extLst>
    <p:ext uri="{DCECCB84-F9BA-43D5-87BE-67443E8EF086}">
      <p15:sldGuideLst xmlns:p15="http://schemas.microsoft.com/office/powerpoint/2012/main">
        <p15:guide id="1" orient="horz" pos="679">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CAB - Canvas - Headline">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p:spPr>
        <p:txBody>
          <a:bodyPr anchor="ctr"/>
          <a:lstStyle>
            <a:lvl1pPr>
              <a:defRPr sz="6000">
                <a:solidFill>
                  <a:schemeClr val="tx1"/>
                </a:solidFill>
              </a:defRPr>
            </a:lvl1pPr>
          </a:lstStyle>
          <a:p>
            <a:r>
              <a:rPr lang="sv-SE"/>
              <a:t>Klicka här för att ändra mall för rubrikformat</a:t>
            </a:r>
          </a:p>
        </p:txBody>
      </p:sp>
      <p:pic>
        <p:nvPicPr>
          <p:cNvPr id="3" name="Bildobjekt 2">
            <a:extLst>
              <a:ext uri="{FF2B5EF4-FFF2-40B4-BE49-F238E27FC236}">
                <a16:creationId xmlns:a16="http://schemas.microsoft.com/office/drawing/2014/main" id="{88CFFA22-8C38-FB4C-6581-F9C8E9D4F61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67277" y="356033"/>
            <a:ext cx="566000" cy="476566"/>
          </a:xfrm>
          <a:prstGeom prst="rect">
            <a:avLst/>
          </a:prstGeom>
        </p:spPr>
      </p:pic>
    </p:spTree>
    <p:extLst>
      <p:ext uri="{BB962C8B-B14F-4D97-AF65-F5344CB8AC3E}">
        <p14:creationId xmlns:p14="http://schemas.microsoft.com/office/powerpoint/2010/main" val="21457315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AB - Headline left - Large text right">
    <p:bg>
      <p:bgPr>
        <a:gradFill flip="none" rotWithShape="1">
          <a:gsLst>
            <a:gs pos="0">
              <a:srgbClr val="30383B"/>
            </a:gs>
            <a:gs pos="100000">
              <a:srgbClr val="676C6E"/>
            </a:gs>
          </a:gsLst>
          <a:lin ang="18900000" scaled="1"/>
          <a:tileRect/>
        </a:gra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7016A2BD-4C4F-A548-98AB-6177CAAE7374}"/>
              </a:ext>
            </a:extLst>
          </p:cNvPr>
          <p:cNvSpPr txBox="1"/>
          <p:nvPr userDrawn="1"/>
        </p:nvSpPr>
        <p:spPr>
          <a:xfrm>
            <a:off x="5080000" y="304800"/>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4" name="textruta 3">
            <a:extLst>
              <a:ext uri="{FF2B5EF4-FFF2-40B4-BE49-F238E27FC236}">
                <a16:creationId xmlns:a16="http://schemas.microsoft.com/office/drawing/2014/main" id="{192BA1E6-3BB4-3F43-B016-6F2D64DC3A33}"/>
              </a:ext>
            </a:extLst>
          </p:cNvPr>
          <p:cNvSpPr txBox="1"/>
          <p:nvPr userDrawn="1"/>
        </p:nvSpPr>
        <p:spPr>
          <a:xfrm>
            <a:off x="7172960" y="416560"/>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6" name="Platshållare för text 3">
            <a:extLst>
              <a:ext uri="{FF2B5EF4-FFF2-40B4-BE49-F238E27FC236}">
                <a16:creationId xmlns:a16="http://schemas.microsoft.com/office/drawing/2014/main" id="{607EB323-BD7A-9245-8B56-63B2C1273839}"/>
              </a:ext>
            </a:extLst>
          </p:cNvPr>
          <p:cNvSpPr>
            <a:spLocks noGrp="1"/>
          </p:cNvSpPr>
          <p:nvPr>
            <p:ph type="body" sz="half" idx="2" hasCustomPrompt="1"/>
          </p:nvPr>
        </p:nvSpPr>
        <p:spPr>
          <a:xfrm>
            <a:off x="6096000" y="1828800"/>
            <a:ext cx="3932237" cy="3625321"/>
          </a:xfrm>
        </p:spPr>
        <p:txBody>
          <a:bodyPr/>
          <a:lstStyle>
            <a:lvl1pPr marL="0" indent="0">
              <a:lnSpc>
                <a:spcPct val="100000"/>
              </a:lnSpc>
              <a:spcBef>
                <a:spcPts val="2200"/>
              </a:spcBef>
              <a:buNone/>
              <a:defRPr sz="20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skriva text</a:t>
            </a:r>
          </a:p>
        </p:txBody>
      </p:sp>
      <p:sp>
        <p:nvSpPr>
          <p:cNvPr id="8" name="Rubrik 1">
            <a:extLst>
              <a:ext uri="{FF2B5EF4-FFF2-40B4-BE49-F238E27FC236}">
                <a16:creationId xmlns:a16="http://schemas.microsoft.com/office/drawing/2014/main" id="{72C74788-FADC-B942-A9D1-767B8BA01B4A}"/>
              </a:ext>
            </a:extLst>
          </p:cNvPr>
          <p:cNvSpPr>
            <a:spLocks noGrp="1"/>
          </p:cNvSpPr>
          <p:nvPr>
            <p:ph type="title" hasCustomPrompt="1"/>
          </p:nvPr>
        </p:nvSpPr>
        <p:spPr>
          <a:xfrm>
            <a:off x="838201" y="1828800"/>
            <a:ext cx="4343399" cy="2633472"/>
          </a:xfrm>
        </p:spPr>
        <p:txBody>
          <a:bodyPr anchor="t" anchorCtr="0">
            <a:normAutofit/>
          </a:bodyPr>
          <a:lstStyle>
            <a:lvl1pPr>
              <a:defRPr sz="3200">
                <a:solidFill>
                  <a:schemeClr val="bg1"/>
                </a:solidFill>
              </a:defRPr>
            </a:lvl1pPr>
          </a:lstStyle>
          <a:p>
            <a:r>
              <a:rPr lang="sv-SE" sz="4000" err="1"/>
              <a:t>Add</a:t>
            </a:r>
            <a:r>
              <a:rPr lang="sv-SE" sz="4000"/>
              <a:t> </a:t>
            </a:r>
            <a:r>
              <a:rPr lang="sv-SE" sz="4000" err="1"/>
              <a:t>headline</a:t>
            </a:r>
            <a:r>
              <a:rPr lang="sv-SE" sz="4000"/>
              <a:t> </a:t>
            </a:r>
            <a:r>
              <a:rPr lang="sv-SE" sz="4000" err="1"/>
              <a:t>here</a:t>
            </a:r>
            <a:endParaRPr lang="sv-SE" sz="4000"/>
          </a:p>
        </p:txBody>
      </p:sp>
      <p:pic>
        <p:nvPicPr>
          <p:cNvPr id="2" name="Bildobjekt 1">
            <a:extLst>
              <a:ext uri="{FF2B5EF4-FFF2-40B4-BE49-F238E27FC236}">
                <a16:creationId xmlns:a16="http://schemas.microsoft.com/office/drawing/2014/main" id="{9A6671AE-5AB8-CB21-3718-002E9B9CD1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67277" y="356033"/>
            <a:ext cx="566000" cy="476566"/>
          </a:xfrm>
          <a:prstGeom prst="rect">
            <a:avLst/>
          </a:prstGeom>
        </p:spPr>
      </p:pic>
    </p:spTree>
    <p:extLst>
      <p:ext uri="{BB962C8B-B14F-4D97-AF65-F5344CB8AC3E}">
        <p14:creationId xmlns:p14="http://schemas.microsoft.com/office/powerpoint/2010/main" val="26710717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AB - Canvas - Headline left - Large text right">
    <p:bg>
      <p:bgPr>
        <a:solidFill>
          <a:schemeClr val="accent3"/>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4343399"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lIns="90000" anchor="t" anchorCtr="0">
            <a:noAutofit/>
          </a:bodyPr>
          <a:lstStyle>
            <a:lvl1pPr>
              <a:defRPr sz="4000">
                <a:solidFill>
                  <a:schemeClr val="tx1"/>
                </a:solidFill>
              </a:defRPr>
            </a:lvl1pPr>
          </a:lstStyle>
          <a:p>
            <a:r>
              <a:rPr lang="sv-SE" err="1"/>
              <a:t>Add</a:t>
            </a:r>
            <a:r>
              <a:rPr lang="sv-SE"/>
              <a:t> </a:t>
            </a:r>
            <a:r>
              <a:rPr lang="sv-SE" err="1"/>
              <a:t>headline</a:t>
            </a:r>
            <a:r>
              <a:rPr lang="sv-SE"/>
              <a:t> </a:t>
            </a:r>
            <a:r>
              <a:rPr lang="sv-SE" err="1"/>
              <a:t>here</a:t>
            </a:r>
            <a:endParaRPr lang="sv-SE" sz="4000"/>
          </a:p>
        </p:txBody>
      </p:sp>
      <p:pic>
        <p:nvPicPr>
          <p:cNvPr id="2" name="Bildobjekt 1">
            <a:extLst>
              <a:ext uri="{FF2B5EF4-FFF2-40B4-BE49-F238E27FC236}">
                <a16:creationId xmlns:a16="http://schemas.microsoft.com/office/drawing/2014/main" id="{E4262A15-B491-F956-D524-01F5DB1D524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67277" y="356033"/>
            <a:ext cx="566000" cy="476566"/>
          </a:xfrm>
          <a:prstGeom prst="rect">
            <a:avLst/>
          </a:prstGeom>
        </p:spPr>
      </p:pic>
    </p:spTree>
    <p:extLst>
      <p:ext uri="{BB962C8B-B14F-4D97-AF65-F5344CB8AC3E}">
        <p14:creationId xmlns:p14="http://schemas.microsoft.com/office/powerpoint/2010/main" val="1580676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AB - Light canvas - Headline left - Large text right">
    <p:bg>
      <p:bgPr>
        <a:solidFill>
          <a:srgbClr val="F8F8F7"/>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tx1"/>
                </a:solidFill>
              </a:defRPr>
            </a:lvl1pPr>
          </a:lstStyle>
          <a:p>
            <a:r>
              <a:rPr lang="sv-SE" sz="4000" err="1"/>
              <a:t>Add</a:t>
            </a:r>
            <a:r>
              <a:rPr lang="sv-SE" sz="4000"/>
              <a:t> </a:t>
            </a:r>
            <a:r>
              <a:rPr lang="sv-SE" sz="4000" err="1"/>
              <a:t>headline</a:t>
            </a:r>
            <a:r>
              <a:rPr lang="sv-SE" sz="4000"/>
              <a:t> </a:t>
            </a:r>
            <a:r>
              <a:rPr lang="sv-SE" sz="4000" err="1"/>
              <a:t>here</a:t>
            </a:r>
            <a:endParaRPr lang="sv-SE" sz="4000"/>
          </a:p>
        </p:txBody>
      </p:sp>
      <p:pic>
        <p:nvPicPr>
          <p:cNvPr id="9" name="Bildobjekt 8">
            <a:extLst>
              <a:ext uri="{FF2B5EF4-FFF2-40B4-BE49-F238E27FC236}">
                <a16:creationId xmlns:a16="http://schemas.microsoft.com/office/drawing/2014/main" id="{A9D936DA-B723-4F53-BDC9-B027AFA719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834122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AB - Canvas - Img left - Headline right">
    <p:bg>
      <p:bgPr>
        <a:solidFill>
          <a:schemeClr val="accent3"/>
        </a:solidFill>
        <a:effectLst/>
      </p:bgPr>
    </p:bg>
    <p:spTree>
      <p:nvGrpSpPr>
        <p:cNvPr id="1" name=""/>
        <p:cNvGrpSpPr/>
        <p:nvPr/>
      </p:nvGrpSpPr>
      <p:grpSpPr>
        <a:xfrm>
          <a:off x="0" y="0"/>
          <a:ext cx="0" cy="0"/>
          <a:chOff x="0" y="0"/>
          <a:chExt cx="0" cy="0"/>
        </a:xfrm>
      </p:grpSpPr>
      <p:sp>
        <p:nvSpPr>
          <p:cNvPr id="7" name="Platshållare för text 3">
            <a:extLst>
              <a:ext uri="{FF2B5EF4-FFF2-40B4-BE49-F238E27FC236}">
                <a16:creationId xmlns:a16="http://schemas.microsoft.com/office/drawing/2014/main" id="{A23D45DF-2ABD-2646-8150-D32F4998490C}"/>
              </a:ext>
            </a:extLst>
          </p:cNvPr>
          <p:cNvSpPr>
            <a:spLocks noGrp="1"/>
          </p:cNvSpPr>
          <p:nvPr>
            <p:ph type="body" sz="half" idx="2"/>
          </p:nvPr>
        </p:nvSpPr>
        <p:spPr>
          <a:xfrm>
            <a:off x="6512633" y="3192904"/>
            <a:ext cx="4335904" cy="3201799"/>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6096000" cy="6858000"/>
          </a:xfrm>
        </p:spPr>
        <p:txBody>
          <a:bodyPr/>
          <a:lstStyle/>
          <a:p>
            <a:r>
              <a:rPr lang="sv-SE"/>
              <a:t>Klicka på ikonen för att lägga till en bild</a:t>
            </a:r>
          </a:p>
        </p:txBody>
      </p:sp>
      <p:sp>
        <p:nvSpPr>
          <p:cNvPr id="12" name="Rubrik 1">
            <a:extLst>
              <a:ext uri="{FF2B5EF4-FFF2-40B4-BE49-F238E27FC236}">
                <a16:creationId xmlns:a16="http://schemas.microsoft.com/office/drawing/2014/main" id="{98370811-24F5-EC48-9002-40ABB8F7035A}"/>
              </a:ext>
            </a:extLst>
          </p:cNvPr>
          <p:cNvSpPr>
            <a:spLocks noGrp="1"/>
          </p:cNvSpPr>
          <p:nvPr>
            <p:ph type="title" hasCustomPrompt="1"/>
          </p:nvPr>
        </p:nvSpPr>
        <p:spPr>
          <a:xfrm>
            <a:off x="6505138" y="1201411"/>
            <a:ext cx="4343399" cy="1811611"/>
          </a:xfrm>
        </p:spPr>
        <p:txBody>
          <a:bodyPr anchor="b" anchorCtr="0">
            <a:normAutofit/>
          </a:bodyPr>
          <a:lstStyle>
            <a:lvl1pPr>
              <a:defRPr sz="3200">
                <a:solidFill>
                  <a:schemeClr val="tx1"/>
                </a:solidFill>
              </a:defRPr>
            </a:lvl1pPr>
          </a:lstStyle>
          <a:p>
            <a:r>
              <a:rPr lang="sv-SE" sz="4000" err="1"/>
              <a:t>Add</a:t>
            </a:r>
            <a:r>
              <a:rPr lang="sv-SE" sz="4000"/>
              <a:t> </a:t>
            </a:r>
            <a:r>
              <a:rPr lang="sv-SE" sz="4000" err="1"/>
              <a:t>headline</a:t>
            </a:r>
            <a:r>
              <a:rPr lang="sv-SE" sz="4000"/>
              <a:t> </a:t>
            </a:r>
            <a:r>
              <a:rPr lang="sv-SE" sz="4000" err="1"/>
              <a:t>here</a:t>
            </a:r>
            <a:endParaRPr lang="sv-SE" sz="4000"/>
          </a:p>
        </p:txBody>
      </p:sp>
      <p:pic>
        <p:nvPicPr>
          <p:cNvPr id="2" name="Bildobjekt 1">
            <a:extLst>
              <a:ext uri="{FF2B5EF4-FFF2-40B4-BE49-F238E27FC236}">
                <a16:creationId xmlns:a16="http://schemas.microsoft.com/office/drawing/2014/main" id="{6CACB975-AFFD-45EA-CCAC-DD47F61F15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67277" y="356033"/>
            <a:ext cx="566000" cy="476566"/>
          </a:xfrm>
          <a:prstGeom prst="rect">
            <a:avLst/>
          </a:prstGeom>
        </p:spPr>
      </p:pic>
    </p:spTree>
    <p:extLst>
      <p:ext uri="{BB962C8B-B14F-4D97-AF65-F5344CB8AC3E}">
        <p14:creationId xmlns:p14="http://schemas.microsoft.com/office/powerpoint/2010/main" val="13557584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AB - Light canvas - Img left - Headline right">
    <p:bg>
      <p:bgPr>
        <a:solidFill>
          <a:srgbClr val="F8F8F7"/>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6096000" cy="6858000"/>
          </a:xfrm>
        </p:spPr>
        <p:txBody>
          <a:bodyPr/>
          <a:lstStyle/>
          <a:p>
            <a:r>
              <a:rPr lang="sv-SE"/>
              <a:t>Klicka på ikonen för att lägga till en bild</a:t>
            </a:r>
          </a:p>
        </p:txBody>
      </p:sp>
      <p:sp>
        <p:nvSpPr>
          <p:cNvPr id="10" name="Platshållare för text 3">
            <a:extLst>
              <a:ext uri="{FF2B5EF4-FFF2-40B4-BE49-F238E27FC236}">
                <a16:creationId xmlns:a16="http://schemas.microsoft.com/office/drawing/2014/main" id="{03E57822-0524-6C44-8D7B-2BC8B06FDF5E}"/>
              </a:ext>
            </a:extLst>
          </p:cNvPr>
          <p:cNvSpPr>
            <a:spLocks noGrp="1"/>
          </p:cNvSpPr>
          <p:nvPr>
            <p:ph type="body" sz="half" idx="2"/>
          </p:nvPr>
        </p:nvSpPr>
        <p:spPr>
          <a:xfrm>
            <a:off x="6512633" y="3192904"/>
            <a:ext cx="4335904" cy="3201799"/>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1" name="Rubrik 1">
            <a:extLst>
              <a:ext uri="{FF2B5EF4-FFF2-40B4-BE49-F238E27FC236}">
                <a16:creationId xmlns:a16="http://schemas.microsoft.com/office/drawing/2014/main" id="{704E3B62-394D-7E41-8FD5-D5047E50606B}"/>
              </a:ext>
            </a:extLst>
          </p:cNvPr>
          <p:cNvSpPr>
            <a:spLocks noGrp="1"/>
          </p:cNvSpPr>
          <p:nvPr>
            <p:ph type="title" hasCustomPrompt="1"/>
          </p:nvPr>
        </p:nvSpPr>
        <p:spPr>
          <a:xfrm>
            <a:off x="6505138" y="1201411"/>
            <a:ext cx="4343399" cy="1811611"/>
          </a:xfrm>
        </p:spPr>
        <p:txBody>
          <a:bodyPr anchor="b" anchorCtr="0">
            <a:normAutofit/>
          </a:bodyPr>
          <a:lstStyle>
            <a:lvl1pPr>
              <a:defRPr sz="3200">
                <a:solidFill>
                  <a:schemeClr val="tx1"/>
                </a:solidFill>
              </a:defRPr>
            </a:lvl1pPr>
          </a:lstStyle>
          <a:p>
            <a:r>
              <a:rPr lang="sv-SE" sz="4000" err="1"/>
              <a:t>Add</a:t>
            </a:r>
            <a:r>
              <a:rPr lang="sv-SE" sz="4000"/>
              <a:t> </a:t>
            </a:r>
            <a:r>
              <a:rPr lang="sv-SE" sz="4000" err="1"/>
              <a:t>headline</a:t>
            </a:r>
            <a:r>
              <a:rPr lang="sv-SE" sz="4000"/>
              <a:t> </a:t>
            </a:r>
            <a:r>
              <a:rPr lang="sv-SE" sz="4000" err="1"/>
              <a:t>here</a:t>
            </a:r>
            <a:endParaRPr lang="sv-SE" sz="4000"/>
          </a:p>
        </p:txBody>
      </p:sp>
      <p:pic>
        <p:nvPicPr>
          <p:cNvPr id="4" name="Bildobjekt 3">
            <a:extLst>
              <a:ext uri="{FF2B5EF4-FFF2-40B4-BE49-F238E27FC236}">
                <a16:creationId xmlns:a16="http://schemas.microsoft.com/office/drawing/2014/main" id="{03878729-082B-31DC-865F-A16009D4C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2635604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AB - Canvas - Narrow img left - Headline right">
    <p:bg>
      <p:bgPr>
        <a:solidFill>
          <a:schemeClr val="accent3"/>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4047744" cy="6858000"/>
          </a:xfrm>
        </p:spPr>
        <p:txBody>
          <a:bodyPr/>
          <a:lstStyle/>
          <a:p>
            <a:r>
              <a:rPr lang="sv-SE"/>
              <a:t>Klicka på ikonen för att lägga till en bild</a:t>
            </a:r>
          </a:p>
        </p:txBody>
      </p:sp>
      <p:sp>
        <p:nvSpPr>
          <p:cNvPr id="12" name="Platshållare för text 3">
            <a:extLst>
              <a:ext uri="{FF2B5EF4-FFF2-40B4-BE49-F238E27FC236}">
                <a16:creationId xmlns:a16="http://schemas.microsoft.com/office/drawing/2014/main" id="{850E8F54-1C03-6440-91B3-0BE7E22917A3}"/>
              </a:ext>
            </a:extLst>
          </p:cNvPr>
          <p:cNvSpPr>
            <a:spLocks noGrp="1"/>
          </p:cNvSpPr>
          <p:nvPr>
            <p:ph type="body" sz="half" idx="2"/>
          </p:nvPr>
        </p:nvSpPr>
        <p:spPr>
          <a:xfrm>
            <a:off x="4631961" y="3192904"/>
            <a:ext cx="6216576" cy="2998033"/>
          </a:xfrm>
        </p:spPr>
        <p:txBody>
          <a:bodyPr numCol="2" spcCol="288000"/>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3" name="Rubrik 1">
            <a:extLst>
              <a:ext uri="{FF2B5EF4-FFF2-40B4-BE49-F238E27FC236}">
                <a16:creationId xmlns:a16="http://schemas.microsoft.com/office/drawing/2014/main" id="{42DC599F-F476-7040-BB28-B2D85266D1D1}"/>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tx1"/>
                </a:solidFill>
              </a:defRPr>
            </a:lvl1pPr>
          </a:lstStyle>
          <a:p>
            <a:r>
              <a:rPr lang="sv-SE" sz="4000" err="1"/>
              <a:t>Add</a:t>
            </a:r>
            <a:r>
              <a:rPr lang="sv-SE" sz="4000"/>
              <a:t> </a:t>
            </a:r>
            <a:r>
              <a:rPr lang="sv-SE" sz="4000" err="1"/>
              <a:t>headline</a:t>
            </a:r>
            <a:r>
              <a:rPr lang="sv-SE" sz="4000"/>
              <a:t> </a:t>
            </a:r>
            <a:r>
              <a:rPr lang="sv-SE" sz="4000" err="1"/>
              <a:t>here</a:t>
            </a:r>
            <a:endParaRPr lang="sv-SE" sz="4000"/>
          </a:p>
        </p:txBody>
      </p:sp>
      <p:pic>
        <p:nvPicPr>
          <p:cNvPr id="2" name="Bildobjekt 1">
            <a:extLst>
              <a:ext uri="{FF2B5EF4-FFF2-40B4-BE49-F238E27FC236}">
                <a16:creationId xmlns:a16="http://schemas.microsoft.com/office/drawing/2014/main" id="{80661637-A05E-4C21-C4FA-FF06EF7A8E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817874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AB - Light canvas - Narrow img left - Headline right">
    <p:bg>
      <p:bgPr>
        <a:solidFill>
          <a:schemeClr val="bg2"/>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1" y="0"/>
            <a:ext cx="4873659" cy="6858000"/>
          </a:xfrm>
        </p:spPr>
        <p:txBody>
          <a:bodyPr/>
          <a:lstStyle/>
          <a:p>
            <a:r>
              <a:rPr lang="sv-SE"/>
              <a:t>Klicka på ikonen för att lägga till en bild</a:t>
            </a:r>
          </a:p>
        </p:txBody>
      </p:sp>
      <p:sp>
        <p:nvSpPr>
          <p:cNvPr id="12" name="Platshållare för text 3">
            <a:extLst>
              <a:ext uri="{FF2B5EF4-FFF2-40B4-BE49-F238E27FC236}">
                <a16:creationId xmlns:a16="http://schemas.microsoft.com/office/drawing/2014/main" id="{EDFE43B8-5AEA-EA45-8428-EE71469A1BEF}"/>
              </a:ext>
            </a:extLst>
          </p:cNvPr>
          <p:cNvSpPr>
            <a:spLocks noGrp="1"/>
          </p:cNvSpPr>
          <p:nvPr>
            <p:ph type="body" sz="half" idx="2"/>
          </p:nvPr>
        </p:nvSpPr>
        <p:spPr>
          <a:xfrm>
            <a:off x="5416765" y="3192904"/>
            <a:ext cx="6216576" cy="2998033"/>
          </a:xfrm>
        </p:spPr>
        <p:txBody>
          <a:bodyPr numCol="2" spcCol="288000"/>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3" name="Rubrik 1">
            <a:extLst>
              <a:ext uri="{FF2B5EF4-FFF2-40B4-BE49-F238E27FC236}">
                <a16:creationId xmlns:a16="http://schemas.microsoft.com/office/drawing/2014/main" id="{8C64AE26-0E40-C443-AD82-D287D61CA19B}"/>
              </a:ext>
            </a:extLst>
          </p:cNvPr>
          <p:cNvSpPr>
            <a:spLocks noGrp="1"/>
          </p:cNvSpPr>
          <p:nvPr>
            <p:ph type="title" hasCustomPrompt="1"/>
          </p:nvPr>
        </p:nvSpPr>
        <p:spPr>
          <a:xfrm>
            <a:off x="5406020" y="1201411"/>
            <a:ext cx="6227322" cy="1811611"/>
          </a:xfrm>
        </p:spPr>
        <p:txBody>
          <a:bodyPr anchor="b" anchorCtr="0">
            <a:normAutofit/>
          </a:bodyPr>
          <a:lstStyle>
            <a:lvl1pPr>
              <a:defRPr sz="3200">
                <a:solidFill>
                  <a:schemeClr val="tx1"/>
                </a:solidFill>
              </a:defRPr>
            </a:lvl1pPr>
          </a:lstStyle>
          <a:p>
            <a:r>
              <a:rPr lang="sv-SE" sz="4000" err="1"/>
              <a:t>Add</a:t>
            </a:r>
            <a:r>
              <a:rPr lang="sv-SE" sz="4000"/>
              <a:t> </a:t>
            </a:r>
            <a:r>
              <a:rPr lang="sv-SE" sz="4000" err="1"/>
              <a:t>headline</a:t>
            </a:r>
            <a:r>
              <a:rPr lang="sv-SE" sz="4000"/>
              <a:t> </a:t>
            </a:r>
            <a:r>
              <a:rPr lang="sv-SE" sz="4000" err="1"/>
              <a:t>here</a:t>
            </a:r>
            <a:endParaRPr lang="sv-SE" sz="4000"/>
          </a:p>
        </p:txBody>
      </p:sp>
      <p:pic>
        <p:nvPicPr>
          <p:cNvPr id="7" name="Bildobjekt 6">
            <a:extLst>
              <a:ext uri="{FF2B5EF4-FFF2-40B4-BE49-F238E27FC236}">
                <a16:creationId xmlns:a16="http://schemas.microsoft.com/office/drawing/2014/main" id="{21271D47-88DF-CB47-A1A2-B6244F487F8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67277" y="356843"/>
            <a:ext cx="566000" cy="474947"/>
          </a:xfrm>
          <a:prstGeom prst="rect">
            <a:avLst/>
          </a:prstGeom>
        </p:spPr>
      </p:pic>
    </p:spTree>
    <p:extLst>
      <p:ext uri="{BB962C8B-B14F-4D97-AF65-F5344CB8AC3E}">
        <p14:creationId xmlns:p14="http://schemas.microsoft.com/office/powerpoint/2010/main" val="500703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AB - Canvas - Headline left - Content right">
    <p:bg>
      <p:bgPr>
        <a:solidFill>
          <a:srgbClr val="D1CECA"/>
        </a:soli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F26B6ED8-FB0D-7D4A-B145-AB3477FB6439}"/>
              </a:ext>
            </a:extLst>
          </p:cNvPr>
          <p:cNvSpPr>
            <a:spLocks noGrp="1"/>
          </p:cNvSpPr>
          <p:nvPr>
            <p:ph idx="1"/>
          </p:nvPr>
        </p:nvSpPr>
        <p:spPr>
          <a:xfrm>
            <a:off x="5183188" y="1072896"/>
            <a:ext cx="7008812" cy="5230368"/>
          </a:xfrm>
        </p:spPr>
        <p:txBody>
          <a:bodyPr/>
          <a:lstStyle>
            <a:lvl1pPr>
              <a:defRPr sz="1800" b="0" i="0">
                <a:latin typeface="Gotham Narrow Book" pitchFamily="2" charset="0"/>
              </a:defRPr>
            </a:lvl1pPr>
            <a:lvl2pPr>
              <a:defRPr sz="1600" b="0" i="0">
                <a:latin typeface="Gotham Narrow Light" pitchFamily="2" charset="0"/>
              </a:defRPr>
            </a:lvl2pPr>
            <a:lvl3pPr>
              <a:defRPr sz="1400" b="0" i="0">
                <a:latin typeface="Gotham Narrow Light" pitchFamily="2" charset="0"/>
              </a:defRPr>
            </a:lvl3pPr>
            <a:lvl4pPr>
              <a:defRPr sz="1200"/>
            </a:lvl4pPr>
            <a:lvl5pPr>
              <a:defRPr sz="11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Rubrik 1">
            <a:extLst>
              <a:ext uri="{FF2B5EF4-FFF2-40B4-BE49-F238E27FC236}">
                <a16:creationId xmlns:a16="http://schemas.microsoft.com/office/drawing/2014/main" id="{A19507FD-331D-F442-A409-76B3A59596BD}"/>
              </a:ext>
            </a:extLst>
          </p:cNvPr>
          <p:cNvSpPr>
            <a:spLocks noGrp="1"/>
          </p:cNvSpPr>
          <p:nvPr>
            <p:ph type="title"/>
          </p:nvPr>
        </p:nvSpPr>
        <p:spPr>
          <a:xfrm>
            <a:off x="838200" y="1072897"/>
            <a:ext cx="3932237" cy="1460442"/>
          </a:xfrm>
        </p:spPr>
        <p:txBody>
          <a:bodyPr anchor="b" anchorCtr="0"/>
          <a:lstStyle/>
          <a:p>
            <a:r>
              <a:rPr lang="sv-SE"/>
              <a:t>Klicka här för att ändra mall för rubrikformat</a:t>
            </a:r>
          </a:p>
        </p:txBody>
      </p:sp>
      <p:sp>
        <p:nvSpPr>
          <p:cNvPr id="15" name="Platshållare för text 3">
            <a:extLst>
              <a:ext uri="{FF2B5EF4-FFF2-40B4-BE49-F238E27FC236}">
                <a16:creationId xmlns:a16="http://schemas.microsoft.com/office/drawing/2014/main" id="{BEEBABB3-74C0-CA4E-B163-01798EDA2613}"/>
              </a:ext>
            </a:extLst>
          </p:cNvPr>
          <p:cNvSpPr>
            <a:spLocks noGrp="1"/>
          </p:cNvSpPr>
          <p:nvPr>
            <p:ph type="body" sz="half" idx="10"/>
          </p:nvPr>
        </p:nvSpPr>
        <p:spPr>
          <a:xfrm>
            <a:off x="845696" y="2683240"/>
            <a:ext cx="3932237" cy="3620026"/>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DE93C88A-0F77-C343-8EAA-EB076C3B83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1074513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AB - Light canvas - Headline left - Content right">
    <p:bg>
      <p:bgPr>
        <a:solidFill>
          <a:schemeClr val="bg2"/>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F55CFEB8-F214-234B-8E8E-664D0F1ED030}"/>
              </a:ext>
            </a:extLst>
          </p:cNvPr>
          <p:cNvSpPr>
            <a:spLocks noGrp="1"/>
          </p:cNvSpPr>
          <p:nvPr>
            <p:ph type="title"/>
          </p:nvPr>
        </p:nvSpPr>
        <p:spPr>
          <a:xfrm>
            <a:off x="838200" y="1072897"/>
            <a:ext cx="3932237" cy="1460442"/>
          </a:xfrm>
        </p:spPr>
        <p:txBody>
          <a:bodyPr anchor="b" anchorCtr="0"/>
          <a:lstStyle/>
          <a:p>
            <a:r>
              <a:rPr lang="sv-SE"/>
              <a:t>Klicka här för att ändra mall för rubrikformat</a:t>
            </a:r>
          </a:p>
        </p:txBody>
      </p:sp>
      <p:sp>
        <p:nvSpPr>
          <p:cNvPr id="13" name="Platshållare för text 3">
            <a:extLst>
              <a:ext uri="{FF2B5EF4-FFF2-40B4-BE49-F238E27FC236}">
                <a16:creationId xmlns:a16="http://schemas.microsoft.com/office/drawing/2014/main" id="{B1E59690-D3E4-714D-A7C6-3C6E5C314F6D}"/>
              </a:ext>
            </a:extLst>
          </p:cNvPr>
          <p:cNvSpPr>
            <a:spLocks noGrp="1"/>
          </p:cNvSpPr>
          <p:nvPr>
            <p:ph type="body" sz="half" idx="10"/>
          </p:nvPr>
        </p:nvSpPr>
        <p:spPr>
          <a:xfrm>
            <a:off x="845696" y="2683240"/>
            <a:ext cx="3932237" cy="3620026"/>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innehåll 2">
            <a:extLst>
              <a:ext uri="{FF2B5EF4-FFF2-40B4-BE49-F238E27FC236}">
                <a16:creationId xmlns:a16="http://schemas.microsoft.com/office/drawing/2014/main" id="{41B2B214-5228-9C42-B0AE-8FB2C8A97459}"/>
              </a:ext>
            </a:extLst>
          </p:cNvPr>
          <p:cNvSpPr>
            <a:spLocks noGrp="1"/>
          </p:cNvSpPr>
          <p:nvPr>
            <p:ph idx="1"/>
          </p:nvPr>
        </p:nvSpPr>
        <p:spPr>
          <a:xfrm>
            <a:off x="5183188" y="1072896"/>
            <a:ext cx="7008812" cy="5230368"/>
          </a:xfrm>
        </p:spPr>
        <p:txBody>
          <a:bodyPr/>
          <a:lstStyle>
            <a:lvl1pPr>
              <a:defRPr sz="1800" b="0" i="0">
                <a:latin typeface="Gotham Narrow Book" pitchFamily="2" charset="0"/>
              </a:defRPr>
            </a:lvl1pPr>
            <a:lvl2pPr>
              <a:defRPr sz="1600" b="0" i="0">
                <a:latin typeface="Gotham Narrow Light" pitchFamily="2" charset="0"/>
              </a:defRPr>
            </a:lvl2pPr>
            <a:lvl3pPr>
              <a:defRPr sz="1400" b="0" i="0">
                <a:latin typeface="Gotham Narrow Light" pitchFamily="2" charset="0"/>
              </a:defRPr>
            </a:lvl3pPr>
            <a:lvl4pPr>
              <a:defRPr sz="1200"/>
            </a:lvl4pPr>
            <a:lvl5pPr>
              <a:defRPr sz="11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A3EAB2D0-4033-0F45-B207-8425747938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3738273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C361FF-CB7E-6FCF-30B9-8254F8873158}"/>
              </a:ext>
            </a:extLst>
          </p:cNvPr>
          <p:cNvPicPr>
            <a:picLocks noChangeAspect="1"/>
          </p:cNvPicPr>
          <p:nvPr userDrawn="1"/>
        </p:nvPicPr>
        <p:blipFill>
          <a:blip r:embed="rId2"/>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8B182A8-B94C-99F2-DC06-478BAE3828EE}"/>
              </a:ext>
            </a:extLst>
          </p:cNvPr>
          <p:cNvSpPr/>
          <p:nvPr userDrawn="1"/>
        </p:nvSpPr>
        <p:spPr>
          <a:xfrm>
            <a:off x="0" y="0"/>
            <a:ext cx="8515847" cy="6858000"/>
          </a:xfrm>
          <a:prstGeom prst="rect">
            <a:avLst/>
          </a:prstGeom>
          <a:gradFill flip="none" rotWithShape="1">
            <a:gsLst>
              <a:gs pos="0">
                <a:schemeClr val="bg2"/>
              </a:gs>
              <a:gs pos="100000">
                <a:schemeClr val="bg2">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noProof="0"/>
          </a:p>
        </p:txBody>
      </p:sp>
      <p:sp>
        <p:nvSpPr>
          <p:cNvPr id="2" name="Title 1">
            <a:extLst>
              <a:ext uri="{FF2B5EF4-FFF2-40B4-BE49-F238E27FC236}">
                <a16:creationId xmlns:a16="http://schemas.microsoft.com/office/drawing/2014/main" id="{64ECB9FD-424E-547D-5B46-C7E52CAA677F}"/>
              </a:ext>
            </a:extLst>
          </p:cNvPr>
          <p:cNvSpPr>
            <a:spLocks noGrp="1"/>
          </p:cNvSpPr>
          <p:nvPr>
            <p:ph type="ctrTitle" hasCustomPrompt="1"/>
          </p:nvPr>
        </p:nvSpPr>
        <p:spPr>
          <a:xfrm>
            <a:off x="766763" y="1808163"/>
            <a:ext cx="6584063" cy="2387600"/>
          </a:xfrm>
        </p:spPr>
        <p:txBody>
          <a:bodyPr anchor="b"/>
          <a:lstStyle>
            <a:lvl1pPr algn="l">
              <a:lnSpc>
                <a:spcPct val="80000"/>
              </a:lnSpc>
              <a:defRPr sz="6000">
                <a:solidFill>
                  <a:schemeClr val="accent1"/>
                </a:solidFill>
              </a:defRPr>
            </a:lvl1pPr>
          </a:lstStyle>
          <a:p>
            <a:r>
              <a:rPr lang="sv-SE" noProof="0"/>
              <a:t>Klicka för att redigera titel</a:t>
            </a:r>
          </a:p>
        </p:txBody>
      </p:sp>
      <p:sp>
        <p:nvSpPr>
          <p:cNvPr id="3" name="Subtitle 2">
            <a:extLst>
              <a:ext uri="{FF2B5EF4-FFF2-40B4-BE49-F238E27FC236}">
                <a16:creationId xmlns:a16="http://schemas.microsoft.com/office/drawing/2014/main" id="{8AFD53AA-917C-B47B-478E-6A632F768DDB}"/>
              </a:ext>
            </a:extLst>
          </p:cNvPr>
          <p:cNvSpPr>
            <a:spLocks noGrp="1"/>
          </p:cNvSpPr>
          <p:nvPr>
            <p:ph type="subTitle" idx="1" hasCustomPrompt="1"/>
          </p:nvPr>
        </p:nvSpPr>
        <p:spPr>
          <a:xfrm>
            <a:off x="766763" y="4287838"/>
            <a:ext cx="6584063" cy="111246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noProof="0"/>
              <a:t>Klicka för att redigera undertexter</a:t>
            </a:r>
          </a:p>
        </p:txBody>
      </p:sp>
      <p:sp>
        <p:nvSpPr>
          <p:cNvPr id="4" name="Date Placeholder 3">
            <a:extLst>
              <a:ext uri="{FF2B5EF4-FFF2-40B4-BE49-F238E27FC236}">
                <a16:creationId xmlns:a16="http://schemas.microsoft.com/office/drawing/2014/main" id="{F631E59A-36C2-3143-C631-C711499BF4C4}"/>
              </a:ext>
            </a:extLst>
          </p:cNvPr>
          <p:cNvSpPr>
            <a:spLocks noGrp="1"/>
          </p:cNvSpPr>
          <p:nvPr>
            <p:ph type="dt" sz="half" idx="10"/>
          </p:nvPr>
        </p:nvSpPr>
        <p:spPr/>
        <p:txBody>
          <a:bodyPr/>
          <a:lstStyle/>
          <a:p>
            <a:fld id="{B5EA1745-476A-C249-AFFB-1E96F045DB54}" type="datetime1">
              <a:rPr lang="sv-SE" noProof="0" smtClean="0"/>
              <a:t>2026-05-08</a:t>
            </a:fld>
            <a:endParaRPr lang="sv-SE" noProof="0"/>
          </a:p>
        </p:txBody>
      </p:sp>
      <p:sp>
        <p:nvSpPr>
          <p:cNvPr id="5" name="Footer Placeholder 4">
            <a:extLst>
              <a:ext uri="{FF2B5EF4-FFF2-40B4-BE49-F238E27FC236}">
                <a16:creationId xmlns:a16="http://schemas.microsoft.com/office/drawing/2014/main" id="{D3A529D3-0F15-6BEB-FFEA-A500ACEFC78E}"/>
              </a:ext>
            </a:extLst>
          </p:cNvPr>
          <p:cNvSpPr>
            <a:spLocks noGrp="1"/>
          </p:cNvSpPr>
          <p:nvPr>
            <p:ph type="ftr" sz="quarter" idx="11"/>
          </p:nvPr>
        </p:nvSpPr>
        <p:spPr>
          <a:xfrm>
            <a:off x="766763" y="6251277"/>
            <a:ext cx="8831545" cy="365125"/>
          </a:xfrm>
        </p:spPr>
        <p:txBody>
          <a:bodyPr/>
          <a:lstStyle/>
          <a:p>
            <a:endParaRPr lang="sv-SE" noProof="0"/>
          </a:p>
        </p:txBody>
      </p:sp>
      <p:sp>
        <p:nvSpPr>
          <p:cNvPr id="6" name="Slide Number Placeholder 5">
            <a:extLst>
              <a:ext uri="{FF2B5EF4-FFF2-40B4-BE49-F238E27FC236}">
                <a16:creationId xmlns:a16="http://schemas.microsoft.com/office/drawing/2014/main" id="{6A1D39D9-7E3D-F1F9-C5F9-604CB69988B8}"/>
              </a:ext>
            </a:extLst>
          </p:cNvPr>
          <p:cNvSpPr>
            <a:spLocks noGrp="1"/>
          </p:cNvSpPr>
          <p:nvPr>
            <p:ph type="sldNum" sz="quarter" idx="12"/>
          </p:nvPr>
        </p:nvSpPr>
        <p:spPr/>
        <p:txBody>
          <a:bodyPr/>
          <a:lstStyle/>
          <a:p>
            <a:fld id="{EDEF0D36-5CFC-4F4A-AB12-00642F27F925}" type="slidenum">
              <a:rPr lang="sv-SE" noProof="0" smtClean="0"/>
              <a:t>‹#›</a:t>
            </a:fld>
            <a:endParaRPr lang="sv-SE" noProof="0"/>
          </a:p>
        </p:txBody>
      </p:sp>
      <p:pic>
        <p:nvPicPr>
          <p:cNvPr id="8" name="Graphic 7">
            <a:extLst>
              <a:ext uri="{FF2B5EF4-FFF2-40B4-BE49-F238E27FC236}">
                <a16:creationId xmlns:a16="http://schemas.microsoft.com/office/drawing/2014/main" id="{8D1D872E-7B26-F35E-B79D-B0F6CB826823}"/>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8187" t="44303" r="19626" b="46874"/>
          <a:stretch/>
        </p:blipFill>
        <p:spPr>
          <a:xfrm>
            <a:off x="695324" y="515409"/>
            <a:ext cx="2564769" cy="514879"/>
          </a:xfrm>
          <a:prstGeom prst="rect">
            <a:avLst/>
          </a:prstGeom>
        </p:spPr>
      </p:pic>
      <p:grpSp>
        <p:nvGrpSpPr>
          <p:cNvPr id="9" name="Group 8">
            <a:extLst>
              <a:ext uri="{FF2B5EF4-FFF2-40B4-BE49-F238E27FC236}">
                <a16:creationId xmlns:a16="http://schemas.microsoft.com/office/drawing/2014/main" id="{F3443713-DCF3-0CC4-B5DD-4980D26B07AA}"/>
              </a:ext>
            </a:extLst>
          </p:cNvPr>
          <p:cNvGrpSpPr/>
          <p:nvPr userDrawn="1"/>
        </p:nvGrpSpPr>
        <p:grpSpPr>
          <a:xfrm>
            <a:off x="12302319" y="0"/>
            <a:ext cx="1973057" cy="1496798"/>
            <a:chOff x="12328207" y="-10758"/>
            <a:chExt cx="1973057" cy="1496798"/>
          </a:xfrm>
        </p:grpSpPr>
        <p:sp>
          <p:nvSpPr>
            <p:cNvPr id="12" name="Rectangle 14">
              <a:extLst>
                <a:ext uri="{FF2B5EF4-FFF2-40B4-BE49-F238E27FC236}">
                  <a16:creationId xmlns:a16="http://schemas.microsoft.com/office/drawing/2014/main" id="{B8DF09D9-53CB-8A04-5763-9D59435AB728}"/>
                </a:ext>
              </a:extLst>
            </p:cNvPr>
            <p:cNvSpPr/>
            <p:nvPr userDrawn="1"/>
          </p:nvSpPr>
          <p:spPr>
            <a:xfrm>
              <a:off x="12328207" y="-10758"/>
              <a:ext cx="1973057" cy="268942"/>
            </a:xfrm>
            <a:custGeom>
              <a:avLst/>
              <a:gdLst/>
              <a:ahLst/>
              <a:cxnLst/>
              <a:rect l="l" t="t" r="r" b="b"/>
              <a:pathLst>
                <a:path w="1861974" h="209552">
                  <a:moveTo>
                    <a:pt x="90324" y="0"/>
                  </a:moveTo>
                  <a:lnTo>
                    <a:pt x="1861974" y="0"/>
                  </a:lnTo>
                  <a:lnTo>
                    <a:pt x="1861974" y="209551"/>
                  </a:lnTo>
                  <a:lnTo>
                    <a:pt x="180647" y="209551"/>
                  </a:lnTo>
                  <a:lnTo>
                    <a:pt x="180647" y="209552"/>
                  </a:lnTo>
                  <a:lnTo>
                    <a:pt x="180646" y="209551"/>
                  </a:lnTo>
                  <a:lnTo>
                    <a:pt x="90324" y="209551"/>
                  </a:lnTo>
                  <a:lnTo>
                    <a:pt x="90324" y="157164"/>
                  </a:lnTo>
                  <a:lnTo>
                    <a:pt x="0" y="104777"/>
                  </a:lnTo>
                  <a:lnTo>
                    <a:pt x="90324" y="52389"/>
                  </a:lnTo>
                  <a:close/>
                </a:path>
              </a:pathLst>
            </a:custGeom>
            <a:solidFill>
              <a:srgbClr val="009FE3"/>
            </a:solidFill>
            <a:ln w="12700" cap="flat" cmpd="sng" algn="ctr">
              <a:noFill/>
              <a:prstDash val="solid"/>
              <a:miter lim="800000"/>
            </a:ln>
            <a:effectLst/>
          </p:spPr>
          <p:txBody>
            <a:bodyPr rtlCol="0" anchor="ctr"/>
            <a:lstStyle/>
            <a:p>
              <a:pPr marL="88900" marR="0" lvl="0" indent="0" defTabSz="91440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a:ln>
                    <a:noFill/>
                  </a:ln>
                  <a:solidFill>
                    <a:srgbClr val="FFFFFF"/>
                  </a:solidFill>
                  <a:effectLst/>
                  <a:uLnTx/>
                  <a:uFillTx/>
                  <a:latin typeface="Calibri" panose="020F0502020204030204" pitchFamily="34" charset="0"/>
                  <a:ea typeface="Raleway" charset="0"/>
                  <a:cs typeface="Calibri" panose="020F0502020204030204" pitchFamily="34" charset="0"/>
                </a:rPr>
                <a:t>Hur man använder denna bild</a:t>
              </a:r>
            </a:p>
          </p:txBody>
        </p:sp>
        <p:sp>
          <p:nvSpPr>
            <p:cNvPr id="16" name="Rectangle 15">
              <a:extLst>
                <a:ext uri="{FF2B5EF4-FFF2-40B4-BE49-F238E27FC236}">
                  <a16:creationId xmlns:a16="http://schemas.microsoft.com/office/drawing/2014/main" id="{97268572-2639-02A2-3B18-8C4E94B166F8}"/>
                </a:ext>
              </a:extLst>
            </p:cNvPr>
            <p:cNvSpPr/>
            <p:nvPr userDrawn="1"/>
          </p:nvSpPr>
          <p:spPr>
            <a:xfrm>
              <a:off x="12423920" y="252707"/>
              <a:ext cx="1877344" cy="1233333"/>
            </a:xfrm>
            <a:prstGeom prst="rect">
              <a:avLst/>
            </a:prstGeom>
            <a:solidFill>
              <a:srgbClr val="FFFFFF"/>
            </a:solidFill>
            <a:ln w="12700" cap="flat" cmpd="sng" algn="ctr">
              <a:noFill/>
              <a:prstDash val="solid"/>
              <a:miter lim="800000"/>
            </a:ln>
            <a:effectLst/>
          </p:spPr>
          <p:txBody>
            <a:bodyPr lIns="144000" rIns="144000" bIns="108000" rtlCol="0" anchor="t"/>
            <a:lstStyle/>
            <a:p>
              <a:pPr marL="0" marR="0" lvl="0" indent="0" defTabSz="914400" eaLnBrk="1" fontAlgn="auto" latinLnBrk="0" hangingPunct="1">
                <a:lnSpc>
                  <a:spcPct val="100000"/>
                </a:lnSpc>
                <a:spcBef>
                  <a:spcPts val="0"/>
                </a:spcBef>
                <a:spcAft>
                  <a:spcPts val="1000"/>
                </a:spcAft>
                <a:buClrTx/>
                <a:buSzTx/>
                <a:buFontTx/>
                <a:buNone/>
                <a:tabLst/>
                <a:defRPr/>
              </a:pPr>
              <a:r>
                <a:rPr kumimoji="0" lang="sv-SE" sz="1000" b="0" i="1" u="none" strike="noStrike" kern="0" cap="none" spc="0" normalizeH="0" baseline="0" noProof="0">
                  <a:ln>
                    <a:noFill/>
                  </a:ln>
                  <a:solidFill>
                    <a:srgbClr val="464B54"/>
                  </a:solidFill>
                  <a:effectLst/>
                  <a:uLnTx/>
                  <a:uFillTx/>
                  <a:latin typeface="Calibri" panose="020F0502020204030204" pitchFamily="34" charset="0"/>
                  <a:ea typeface="Raleway" charset="0"/>
                  <a:cs typeface="Calibri" panose="020F0502020204030204" pitchFamily="34" charset="0"/>
                </a:rPr>
                <a:t>Instruktionerna är inte synliga vid Bildspel</a:t>
              </a:r>
            </a:p>
            <a:p>
              <a:pPr marL="0" marR="0" lvl="0" indent="0" defTabSz="914400" eaLnBrk="1" fontAlgn="auto" latinLnBrk="0" hangingPunct="1">
                <a:lnSpc>
                  <a:spcPct val="100000"/>
                </a:lnSpc>
                <a:spcBef>
                  <a:spcPts val="0"/>
                </a:spcBef>
                <a:spcAft>
                  <a:spcPts val="300"/>
                </a:spcAft>
                <a:buClrTx/>
                <a:buSzTx/>
                <a:buFontTx/>
                <a:buNone/>
                <a:tabLst/>
                <a:defRPr/>
              </a:pPr>
              <a:r>
                <a:rPr kumimoji="0" lang="sv-SE" sz="1000" b="1" i="0" u="none" strike="noStrike" kern="0" cap="none" spc="0" normalizeH="0" baseline="0" noProof="0">
                  <a:ln>
                    <a:noFill/>
                  </a:ln>
                  <a:solidFill>
                    <a:srgbClr val="3C3C3C"/>
                  </a:solidFill>
                  <a:effectLst/>
                  <a:uLnTx/>
                  <a:uFillTx/>
                  <a:latin typeface="Calibri" panose="020F0502020204030204" pitchFamily="34" charset="0"/>
                  <a:ea typeface="Raleway" charset="0"/>
                  <a:cs typeface="Calibri" panose="020F0502020204030204" pitchFamily="34" charset="0"/>
                </a:rPr>
                <a:t>Den här bilden har utformats som presentationens titelbild och bör endast användas i början av presentationen.</a:t>
              </a:r>
            </a:p>
          </p:txBody>
        </p:sp>
      </p:grpSp>
    </p:spTree>
    <p:extLst>
      <p:ext uri="{BB962C8B-B14F-4D97-AF65-F5344CB8AC3E}">
        <p14:creationId xmlns:p14="http://schemas.microsoft.com/office/powerpoint/2010/main" val="3739433246"/>
      </p:ext>
    </p:extLst>
  </p:cSld>
  <p:clrMapOvr>
    <a:overrideClrMapping bg1="dk1" tx1="lt1" bg2="dk2" tx2="lt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AB - Map">
    <p:bg>
      <p:bgPr>
        <a:solidFill>
          <a:srgbClr val="F8F8F7"/>
        </a:solidFill>
        <a:effectLst/>
      </p:bgPr>
    </p:bg>
    <p:spTree>
      <p:nvGrpSpPr>
        <p:cNvPr id="1" name=""/>
        <p:cNvGrpSpPr/>
        <p:nvPr/>
      </p:nvGrpSpPr>
      <p:grpSpPr>
        <a:xfrm>
          <a:off x="0" y="0"/>
          <a:ext cx="0" cy="0"/>
          <a:chOff x="0" y="0"/>
          <a:chExt cx="0" cy="0"/>
        </a:xfrm>
      </p:grpSpPr>
      <p:sp>
        <p:nvSpPr>
          <p:cNvPr id="10" name="Platshållare för text 3">
            <a:extLst>
              <a:ext uri="{FF2B5EF4-FFF2-40B4-BE49-F238E27FC236}">
                <a16:creationId xmlns:a16="http://schemas.microsoft.com/office/drawing/2014/main" id="{2E6123D1-CDA0-DB48-B2DB-01FBD8433BB6}"/>
              </a:ext>
            </a:extLst>
          </p:cNvPr>
          <p:cNvSpPr>
            <a:spLocks noGrp="1"/>
          </p:cNvSpPr>
          <p:nvPr>
            <p:ph type="body" sz="half" idx="2"/>
          </p:nvPr>
        </p:nvSpPr>
        <p:spPr>
          <a:xfrm>
            <a:off x="839788" y="2243666"/>
            <a:ext cx="3932237" cy="3625321"/>
          </a:xfrm>
        </p:spPr>
        <p:txBody>
          <a:bodyPr/>
          <a:lstStyle>
            <a:lvl1pPr marL="0" indent="0">
              <a:lnSpc>
                <a:spcPct val="100000"/>
              </a:lnSpc>
              <a:spcBef>
                <a:spcPts val="2200"/>
              </a:spcBef>
              <a:buNone/>
              <a:defRPr sz="1400" b="0" i="0">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1" name="Rubrik 1">
            <a:extLst>
              <a:ext uri="{FF2B5EF4-FFF2-40B4-BE49-F238E27FC236}">
                <a16:creationId xmlns:a16="http://schemas.microsoft.com/office/drawing/2014/main" id="{E2C10682-B02C-134B-9A8C-B61DE81979C2}"/>
              </a:ext>
            </a:extLst>
          </p:cNvPr>
          <p:cNvSpPr>
            <a:spLocks noGrp="1"/>
          </p:cNvSpPr>
          <p:nvPr>
            <p:ph type="title"/>
          </p:nvPr>
        </p:nvSpPr>
        <p:spPr>
          <a:xfrm>
            <a:off x="838200" y="757880"/>
            <a:ext cx="3932237" cy="1355733"/>
          </a:xfrm>
        </p:spPr>
        <p:txBody>
          <a:bodyPr/>
          <a:lstStyle/>
          <a:p>
            <a:r>
              <a:rPr lang="sv-SE"/>
              <a:t>Klicka här för att ändra mall för rubrikformat</a:t>
            </a:r>
          </a:p>
        </p:txBody>
      </p:sp>
      <p:pic>
        <p:nvPicPr>
          <p:cNvPr id="7" name="Bildobjekt 6">
            <a:extLst>
              <a:ext uri="{FF2B5EF4-FFF2-40B4-BE49-F238E27FC236}">
                <a16:creationId xmlns:a16="http://schemas.microsoft.com/office/drawing/2014/main" id="{5076DBE8-E332-7641-B22A-108F40277A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7277" y="354413"/>
            <a:ext cx="566000" cy="479807"/>
          </a:xfrm>
          <a:prstGeom prst="rect">
            <a:avLst/>
          </a:prstGeom>
        </p:spPr>
      </p:pic>
      <p:pic>
        <p:nvPicPr>
          <p:cNvPr id="3" name="Bildobjekt 2">
            <a:extLst>
              <a:ext uri="{FF2B5EF4-FFF2-40B4-BE49-F238E27FC236}">
                <a16:creationId xmlns:a16="http://schemas.microsoft.com/office/drawing/2014/main" id="{75B79A71-CE79-9D6E-181D-DD981425C5C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436828" y="0"/>
            <a:ext cx="6755172" cy="6857999"/>
          </a:xfrm>
          <a:prstGeom prst="rect">
            <a:avLst/>
          </a:prstGeom>
        </p:spPr>
      </p:pic>
      <p:pic>
        <p:nvPicPr>
          <p:cNvPr id="2" name="Bildobjekt 1">
            <a:extLst>
              <a:ext uri="{FF2B5EF4-FFF2-40B4-BE49-F238E27FC236}">
                <a16:creationId xmlns:a16="http://schemas.microsoft.com/office/drawing/2014/main" id="{9FC6C9F7-97A2-E6DD-C93B-58F5136C65E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267277" y="356843"/>
            <a:ext cx="566000" cy="474947"/>
          </a:xfrm>
          <a:prstGeom prst="rect">
            <a:avLst/>
          </a:prstGeom>
        </p:spPr>
      </p:pic>
    </p:spTree>
    <p:extLst>
      <p:ext uri="{BB962C8B-B14F-4D97-AF65-F5344CB8AC3E}">
        <p14:creationId xmlns:p14="http://schemas.microsoft.com/office/powerpoint/2010/main" val="17090583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AB - Canvas - Three columns">
    <p:bg>
      <p:bgPr>
        <a:solidFill>
          <a:srgbClr val="D1CECA"/>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sv-SE"/>
              <a:t>Klicka här för att ändra mall för rubrikformat</a:t>
            </a:r>
          </a:p>
        </p:txBody>
      </p:sp>
      <p:sp>
        <p:nvSpPr>
          <p:cNvPr id="18" name="Platshållare för bild 3">
            <a:extLst>
              <a:ext uri="{FF2B5EF4-FFF2-40B4-BE49-F238E27FC236}">
                <a16:creationId xmlns:a16="http://schemas.microsoft.com/office/drawing/2014/main" id="{1013F4A2-614C-5146-A236-9CE94BD16B53}"/>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9" name="Platshållare för bild 3">
            <a:extLst>
              <a:ext uri="{FF2B5EF4-FFF2-40B4-BE49-F238E27FC236}">
                <a16:creationId xmlns:a16="http://schemas.microsoft.com/office/drawing/2014/main" id="{87544DE9-B883-F04A-A739-486A3B7AD29B}"/>
              </a:ext>
            </a:extLst>
          </p:cNvPr>
          <p:cNvSpPr>
            <a:spLocks noGrp="1"/>
          </p:cNvSpPr>
          <p:nvPr>
            <p:ph type="pic" sz="quarter" idx="12"/>
          </p:nvPr>
        </p:nvSpPr>
        <p:spPr>
          <a:xfrm>
            <a:off x="4428565"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0" name="Platshållare för bild 3">
            <a:extLst>
              <a:ext uri="{FF2B5EF4-FFF2-40B4-BE49-F238E27FC236}">
                <a16:creationId xmlns:a16="http://schemas.microsoft.com/office/drawing/2014/main" id="{EC48F662-9251-C544-9F9D-DEAB6CC917FF}"/>
              </a:ext>
            </a:extLst>
          </p:cNvPr>
          <p:cNvSpPr>
            <a:spLocks noGrp="1"/>
          </p:cNvSpPr>
          <p:nvPr>
            <p:ph type="pic" sz="quarter" idx="14"/>
          </p:nvPr>
        </p:nvSpPr>
        <p:spPr>
          <a:xfrm>
            <a:off x="8018929"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1" name="Platshållare för text 3">
            <a:extLst>
              <a:ext uri="{FF2B5EF4-FFF2-40B4-BE49-F238E27FC236}">
                <a16:creationId xmlns:a16="http://schemas.microsoft.com/office/drawing/2014/main" id="{27C0089D-A95A-674A-87F0-627923871528}"/>
              </a:ext>
            </a:extLst>
          </p:cNvPr>
          <p:cNvSpPr>
            <a:spLocks noGrp="1"/>
          </p:cNvSpPr>
          <p:nvPr>
            <p:ph type="body" sz="half" idx="2"/>
          </p:nvPr>
        </p:nvSpPr>
        <p:spPr>
          <a:xfrm>
            <a:off x="840073"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3" name="Platshållare för text 3">
            <a:extLst>
              <a:ext uri="{FF2B5EF4-FFF2-40B4-BE49-F238E27FC236}">
                <a16:creationId xmlns:a16="http://schemas.microsoft.com/office/drawing/2014/main" id="{69E2ECA2-AEBD-EC43-BA26-C4327657AC44}"/>
              </a:ext>
            </a:extLst>
          </p:cNvPr>
          <p:cNvSpPr>
            <a:spLocks noGrp="1"/>
          </p:cNvSpPr>
          <p:nvPr>
            <p:ph type="body" sz="half" idx="15"/>
          </p:nvPr>
        </p:nvSpPr>
        <p:spPr>
          <a:xfrm>
            <a:off x="4428565"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5" name="Platshållare för text 3">
            <a:extLst>
              <a:ext uri="{FF2B5EF4-FFF2-40B4-BE49-F238E27FC236}">
                <a16:creationId xmlns:a16="http://schemas.microsoft.com/office/drawing/2014/main" id="{C97F01BD-B6A9-ED44-820D-56F078043F29}"/>
              </a:ext>
            </a:extLst>
          </p:cNvPr>
          <p:cNvSpPr>
            <a:spLocks noGrp="1"/>
          </p:cNvSpPr>
          <p:nvPr>
            <p:ph type="body" sz="half" idx="16"/>
          </p:nvPr>
        </p:nvSpPr>
        <p:spPr>
          <a:xfrm>
            <a:off x="8017057"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5A772F56-8494-BD80-14D2-1A75FF38DF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16951960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AB - Light canvas - Three columns">
    <p:bg>
      <p:bgPr>
        <a:solidFill>
          <a:schemeClr val="bg2"/>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sv-SE"/>
              <a:t>Klicka här för att ändra mall för rubrikformat</a:t>
            </a:r>
          </a:p>
        </p:txBody>
      </p:sp>
      <p:sp>
        <p:nvSpPr>
          <p:cNvPr id="12" name="Platshållare för bild 3">
            <a:extLst>
              <a:ext uri="{FF2B5EF4-FFF2-40B4-BE49-F238E27FC236}">
                <a16:creationId xmlns:a16="http://schemas.microsoft.com/office/drawing/2014/main" id="{62D95AAA-4519-2049-AA3A-741C305A4E40}"/>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3" name="Platshållare för bild 3">
            <a:extLst>
              <a:ext uri="{FF2B5EF4-FFF2-40B4-BE49-F238E27FC236}">
                <a16:creationId xmlns:a16="http://schemas.microsoft.com/office/drawing/2014/main" id="{B74D9C76-2211-3346-A0E6-2FB67E0F003A}"/>
              </a:ext>
            </a:extLst>
          </p:cNvPr>
          <p:cNvSpPr>
            <a:spLocks noGrp="1"/>
          </p:cNvSpPr>
          <p:nvPr>
            <p:ph type="pic" sz="quarter" idx="12"/>
          </p:nvPr>
        </p:nvSpPr>
        <p:spPr>
          <a:xfrm>
            <a:off x="4428565"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4" name="Platshållare för bild 3">
            <a:extLst>
              <a:ext uri="{FF2B5EF4-FFF2-40B4-BE49-F238E27FC236}">
                <a16:creationId xmlns:a16="http://schemas.microsoft.com/office/drawing/2014/main" id="{39C355D2-9523-F840-8106-F5AF996B5AB3}"/>
              </a:ext>
            </a:extLst>
          </p:cNvPr>
          <p:cNvSpPr>
            <a:spLocks noGrp="1"/>
          </p:cNvSpPr>
          <p:nvPr>
            <p:ph type="pic" sz="quarter" idx="14"/>
          </p:nvPr>
        </p:nvSpPr>
        <p:spPr>
          <a:xfrm>
            <a:off x="8018929"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5" name="Platshållare för text 3">
            <a:extLst>
              <a:ext uri="{FF2B5EF4-FFF2-40B4-BE49-F238E27FC236}">
                <a16:creationId xmlns:a16="http://schemas.microsoft.com/office/drawing/2014/main" id="{E7206463-5F70-F04C-9C48-FF8DEB9793CF}"/>
              </a:ext>
            </a:extLst>
          </p:cNvPr>
          <p:cNvSpPr>
            <a:spLocks noGrp="1"/>
          </p:cNvSpPr>
          <p:nvPr>
            <p:ph type="body" sz="half" idx="2"/>
          </p:nvPr>
        </p:nvSpPr>
        <p:spPr>
          <a:xfrm>
            <a:off x="840073"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6" name="Platshållare för text 3">
            <a:extLst>
              <a:ext uri="{FF2B5EF4-FFF2-40B4-BE49-F238E27FC236}">
                <a16:creationId xmlns:a16="http://schemas.microsoft.com/office/drawing/2014/main" id="{D5829762-CE36-E148-AAF2-74301A7E515A}"/>
              </a:ext>
            </a:extLst>
          </p:cNvPr>
          <p:cNvSpPr>
            <a:spLocks noGrp="1"/>
          </p:cNvSpPr>
          <p:nvPr>
            <p:ph type="body" sz="half" idx="15"/>
          </p:nvPr>
        </p:nvSpPr>
        <p:spPr>
          <a:xfrm>
            <a:off x="4428565"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F710689-01C9-7D4E-AB08-0BC46C3AE204}"/>
              </a:ext>
            </a:extLst>
          </p:cNvPr>
          <p:cNvSpPr>
            <a:spLocks noGrp="1"/>
          </p:cNvSpPr>
          <p:nvPr>
            <p:ph type="body" sz="half" idx="16"/>
          </p:nvPr>
        </p:nvSpPr>
        <p:spPr>
          <a:xfrm>
            <a:off x="8017057"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765F5887-6A0B-7B99-A0BA-47D8CFD4EA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32803530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AB - Canvas - Four columns">
    <p:bg>
      <p:bgPr>
        <a:solidFill>
          <a:srgbClr val="D1CECA"/>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sp>
        <p:nvSpPr>
          <p:cNvPr id="13" name="Platshållare för bild 3">
            <a:extLst>
              <a:ext uri="{FF2B5EF4-FFF2-40B4-BE49-F238E27FC236}">
                <a16:creationId xmlns:a16="http://schemas.microsoft.com/office/drawing/2014/main" id="{E4957EFB-DDA0-834A-BFCA-815636544562}"/>
              </a:ext>
            </a:extLst>
          </p:cNvPr>
          <p:cNvSpPr>
            <a:spLocks noGrp="1"/>
          </p:cNvSpPr>
          <p:nvPr>
            <p:ph type="pic" sz="quarter" idx="10"/>
          </p:nvPr>
        </p:nvSpPr>
        <p:spPr>
          <a:xfrm>
            <a:off x="838201"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5" name="Platshållare för bild 3">
            <a:extLst>
              <a:ext uri="{FF2B5EF4-FFF2-40B4-BE49-F238E27FC236}">
                <a16:creationId xmlns:a16="http://schemas.microsoft.com/office/drawing/2014/main" id="{6ADDF2A5-5C0C-9945-8E4B-C5CE1314AC78}"/>
              </a:ext>
            </a:extLst>
          </p:cNvPr>
          <p:cNvSpPr>
            <a:spLocks noGrp="1"/>
          </p:cNvSpPr>
          <p:nvPr>
            <p:ph type="pic" sz="quarter" idx="11"/>
          </p:nvPr>
        </p:nvSpPr>
        <p:spPr>
          <a:xfrm>
            <a:off x="3465654"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6" name="Platshållare för bild 3">
            <a:extLst>
              <a:ext uri="{FF2B5EF4-FFF2-40B4-BE49-F238E27FC236}">
                <a16:creationId xmlns:a16="http://schemas.microsoft.com/office/drawing/2014/main" id="{9C53857A-B1F8-2043-B83C-37FCF7447BEF}"/>
              </a:ext>
            </a:extLst>
          </p:cNvPr>
          <p:cNvSpPr>
            <a:spLocks noGrp="1"/>
          </p:cNvSpPr>
          <p:nvPr>
            <p:ph type="pic" sz="quarter" idx="13"/>
          </p:nvPr>
        </p:nvSpPr>
        <p:spPr>
          <a:xfrm>
            <a:off x="6093107"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2" name="Platshållare för bild 3">
            <a:extLst>
              <a:ext uri="{FF2B5EF4-FFF2-40B4-BE49-F238E27FC236}">
                <a16:creationId xmlns:a16="http://schemas.microsoft.com/office/drawing/2014/main" id="{A8D878C7-2B8B-534D-8305-818F9E30F0F4}"/>
              </a:ext>
            </a:extLst>
          </p:cNvPr>
          <p:cNvSpPr>
            <a:spLocks noGrp="1"/>
          </p:cNvSpPr>
          <p:nvPr>
            <p:ph type="pic" sz="quarter" idx="15"/>
          </p:nvPr>
        </p:nvSpPr>
        <p:spPr>
          <a:xfrm>
            <a:off x="8720560"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4" name="Platshållare för text 3">
            <a:extLst>
              <a:ext uri="{FF2B5EF4-FFF2-40B4-BE49-F238E27FC236}">
                <a16:creationId xmlns:a16="http://schemas.microsoft.com/office/drawing/2014/main" id="{60137B69-806C-2B40-952E-A40564FC9BC1}"/>
              </a:ext>
            </a:extLst>
          </p:cNvPr>
          <p:cNvSpPr>
            <a:spLocks noGrp="1"/>
          </p:cNvSpPr>
          <p:nvPr>
            <p:ph type="body" sz="half" idx="2"/>
          </p:nvPr>
        </p:nvSpPr>
        <p:spPr>
          <a:xfrm>
            <a:off x="838201" y="4667877"/>
            <a:ext cx="2379562" cy="1307936"/>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5" name="Platshållare för text 3">
            <a:extLst>
              <a:ext uri="{FF2B5EF4-FFF2-40B4-BE49-F238E27FC236}">
                <a16:creationId xmlns:a16="http://schemas.microsoft.com/office/drawing/2014/main" id="{1B7D3A46-9FC0-CA48-9CCD-DDEB9EB32631}"/>
              </a:ext>
            </a:extLst>
          </p:cNvPr>
          <p:cNvSpPr>
            <a:spLocks noGrp="1"/>
          </p:cNvSpPr>
          <p:nvPr>
            <p:ph type="body" sz="half" idx="12"/>
          </p:nvPr>
        </p:nvSpPr>
        <p:spPr>
          <a:xfrm>
            <a:off x="3465654" y="4667877"/>
            <a:ext cx="2379562" cy="1307936"/>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6" name="Platshållare för text 3">
            <a:extLst>
              <a:ext uri="{FF2B5EF4-FFF2-40B4-BE49-F238E27FC236}">
                <a16:creationId xmlns:a16="http://schemas.microsoft.com/office/drawing/2014/main" id="{7AF0A60A-DE51-1042-97F3-6BB853510164}"/>
              </a:ext>
            </a:extLst>
          </p:cNvPr>
          <p:cNvSpPr>
            <a:spLocks noGrp="1"/>
          </p:cNvSpPr>
          <p:nvPr>
            <p:ph type="body" sz="half" idx="14"/>
          </p:nvPr>
        </p:nvSpPr>
        <p:spPr>
          <a:xfrm>
            <a:off x="6093107" y="4667877"/>
            <a:ext cx="2379562" cy="1307936"/>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8" name="Platshållare för text 3">
            <a:extLst>
              <a:ext uri="{FF2B5EF4-FFF2-40B4-BE49-F238E27FC236}">
                <a16:creationId xmlns:a16="http://schemas.microsoft.com/office/drawing/2014/main" id="{0086E934-FD2C-6E47-A896-400D0318D9FB}"/>
              </a:ext>
            </a:extLst>
          </p:cNvPr>
          <p:cNvSpPr>
            <a:spLocks noGrp="1"/>
          </p:cNvSpPr>
          <p:nvPr>
            <p:ph type="body" sz="half" idx="16"/>
          </p:nvPr>
        </p:nvSpPr>
        <p:spPr>
          <a:xfrm>
            <a:off x="8720560" y="4667877"/>
            <a:ext cx="2379562" cy="1307936"/>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EDE70634-563F-7F8C-A775-58DCC380E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41932673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AB - Light canvas - Four column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2"/>
            <a:ext cx="2379562" cy="299742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7" name="Platshållare för bild 3">
            <a:extLst>
              <a:ext uri="{FF2B5EF4-FFF2-40B4-BE49-F238E27FC236}">
                <a16:creationId xmlns:a16="http://schemas.microsoft.com/office/drawing/2014/main" id="{4CE407A7-835D-974A-924E-55202FC281AC}"/>
              </a:ext>
            </a:extLst>
          </p:cNvPr>
          <p:cNvSpPr>
            <a:spLocks noGrp="1"/>
          </p:cNvSpPr>
          <p:nvPr>
            <p:ph type="pic" sz="quarter" idx="11"/>
          </p:nvPr>
        </p:nvSpPr>
        <p:spPr>
          <a:xfrm>
            <a:off x="3465654" y="1991262"/>
            <a:ext cx="2379562" cy="299742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9" name="Platshållare för bild 3">
            <a:extLst>
              <a:ext uri="{FF2B5EF4-FFF2-40B4-BE49-F238E27FC236}">
                <a16:creationId xmlns:a16="http://schemas.microsoft.com/office/drawing/2014/main" id="{0F6A8EB4-2F46-B04B-9195-F78553EDD5FD}"/>
              </a:ext>
            </a:extLst>
          </p:cNvPr>
          <p:cNvSpPr>
            <a:spLocks noGrp="1"/>
          </p:cNvSpPr>
          <p:nvPr>
            <p:ph type="pic" sz="quarter" idx="13"/>
          </p:nvPr>
        </p:nvSpPr>
        <p:spPr>
          <a:xfrm>
            <a:off x="6093107" y="1991262"/>
            <a:ext cx="2379562" cy="299742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1" name="Platshållare för bild 3">
            <a:extLst>
              <a:ext uri="{FF2B5EF4-FFF2-40B4-BE49-F238E27FC236}">
                <a16:creationId xmlns:a16="http://schemas.microsoft.com/office/drawing/2014/main" id="{6B8A2F53-977E-1F40-B9AF-1BDA8FCE2C35}"/>
              </a:ext>
            </a:extLst>
          </p:cNvPr>
          <p:cNvSpPr>
            <a:spLocks noGrp="1"/>
          </p:cNvSpPr>
          <p:nvPr>
            <p:ph type="pic" sz="quarter" idx="15"/>
          </p:nvPr>
        </p:nvSpPr>
        <p:spPr>
          <a:xfrm>
            <a:off x="8720560" y="1991262"/>
            <a:ext cx="2379562" cy="299742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38201" y="4988688"/>
            <a:ext cx="2379562" cy="1307936"/>
          </a:xfrm>
          <a:solidFill>
            <a:schemeClr val="bg1"/>
          </a:solidFill>
          <a:effectLst>
            <a:outerShdw blurRad="317500" dist="50800" dir="5400000" algn="ctr" rotWithShape="0">
              <a:srgbClr val="000000">
                <a:alpha val="15000"/>
              </a:srgbClr>
            </a:outerShdw>
          </a:effectLst>
        </p:spPr>
        <p:txBody>
          <a:bodyPr lIns="288000" tIns="216000" rIns="288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E9F2B514-DE46-8E41-87A8-6D523A042B7C}"/>
              </a:ext>
            </a:extLst>
          </p:cNvPr>
          <p:cNvSpPr>
            <a:spLocks noGrp="1"/>
          </p:cNvSpPr>
          <p:nvPr>
            <p:ph type="body" sz="half" idx="12"/>
          </p:nvPr>
        </p:nvSpPr>
        <p:spPr>
          <a:xfrm>
            <a:off x="3465654" y="4988688"/>
            <a:ext cx="2379562" cy="1307936"/>
          </a:xfrm>
          <a:solidFill>
            <a:schemeClr val="bg1"/>
          </a:solidFill>
          <a:effectLst>
            <a:outerShdw blurRad="317500" dist="50800" dir="5400000" algn="ctr" rotWithShape="0">
              <a:srgbClr val="000000">
                <a:alpha val="15000"/>
              </a:srgbClr>
            </a:outerShdw>
          </a:effectLst>
        </p:spPr>
        <p:txBody>
          <a:bodyPr lIns="288000" tIns="216000" rIns="288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0" name="Platshållare för text 3">
            <a:extLst>
              <a:ext uri="{FF2B5EF4-FFF2-40B4-BE49-F238E27FC236}">
                <a16:creationId xmlns:a16="http://schemas.microsoft.com/office/drawing/2014/main" id="{4107EDAC-949D-3541-A3DF-7BBCE430CA45}"/>
              </a:ext>
            </a:extLst>
          </p:cNvPr>
          <p:cNvSpPr>
            <a:spLocks noGrp="1"/>
          </p:cNvSpPr>
          <p:nvPr>
            <p:ph type="body" sz="half" idx="14"/>
          </p:nvPr>
        </p:nvSpPr>
        <p:spPr>
          <a:xfrm>
            <a:off x="6093107" y="4988688"/>
            <a:ext cx="2379562" cy="1307936"/>
          </a:xfrm>
          <a:solidFill>
            <a:schemeClr val="bg1"/>
          </a:solidFill>
          <a:effectLst>
            <a:outerShdw blurRad="317500" dist="50800" dir="5400000" algn="ctr" rotWithShape="0">
              <a:srgbClr val="000000">
                <a:alpha val="15000"/>
              </a:srgbClr>
            </a:outerShdw>
          </a:effectLst>
        </p:spPr>
        <p:txBody>
          <a:bodyPr lIns="288000" tIns="216000" rIns="288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3" name="Platshållare för text 3">
            <a:extLst>
              <a:ext uri="{FF2B5EF4-FFF2-40B4-BE49-F238E27FC236}">
                <a16:creationId xmlns:a16="http://schemas.microsoft.com/office/drawing/2014/main" id="{E6BE334E-E4A1-3443-9DA2-ADFB6DB85116}"/>
              </a:ext>
            </a:extLst>
          </p:cNvPr>
          <p:cNvSpPr>
            <a:spLocks noGrp="1"/>
          </p:cNvSpPr>
          <p:nvPr>
            <p:ph type="body" sz="half" idx="16"/>
          </p:nvPr>
        </p:nvSpPr>
        <p:spPr>
          <a:xfrm>
            <a:off x="8720560" y="4988688"/>
            <a:ext cx="2379562" cy="1307936"/>
          </a:xfrm>
          <a:solidFill>
            <a:schemeClr val="bg1"/>
          </a:solidFill>
          <a:effectLst>
            <a:outerShdw blurRad="317500" dist="50800" dir="5400000" algn="ctr" rotWithShape="0">
              <a:srgbClr val="000000">
                <a:alpha val="15000"/>
              </a:srgbClr>
            </a:outerShdw>
          </a:effectLst>
        </p:spPr>
        <p:txBody>
          <a:bodyPr lIns="288000" tIns="216000" rIns="288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pic>
        <p:nvPicPr>
          <p:cNvPr id="2" name="Bildobjekt 1">
            <a:extLst>
              <a:ext uri="{FF2B5EF4-FFF2-40B4-BE49-F238E27FC236}">
                <a16:creationId xmlns:a16="http://schemas.microsoft.com/office/drawing/2014/main" id="{E732925A-2986-5E08-E829-1EAB4E9AAF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67277" y="356843"/>
            <a:ext cx="566000" cy="474947"/>
          </a:xfrm>
          <a:prstGeom prst="rect">
            <a:avLst/>
          </a:prstGeom>
        </p:spPr>
      </p:pic>
    </p:spTree>
    <p:extLst>
      <p:ext uri="{BB962C8B-B14F-4D97-AF65-F5344CB8AC3E}">
        <p14:creationId xmlns:p14="http://schemas.microsoft.com/office/powerpoint/2010/main" val="20453254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AB - Canvas - Top headline - Wide content">
    <p:bg>
      <p:bgPr>
        <a:solidFill>
          <a:schemeClr val="accent3"/>
        </a:solidFill>
        <a:effectLst/>
      </p:bgPr>
    </p:bg>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3562D12A-16EF-954F-B4E3-2FBE529C98D1}"/>
              </a:ext>
            </a:extLst>
          </p:cNvPr>
          <p:cNvSpPr>
            <a:spLocks noGrp="1"/>
          </p:cNvSpPr>
          <p:nvPr>
            <p:ph type="title"/>
          </p:nvPr>
        </p:nvSpPr>
        <p:spPr>
          <a:xfrm>
            <a:off x="838200" y="757880"/>
            <a:ext cx="10245436" cy="786107"/>
          </a:xfrm>
        </p:spPr>
        <p:txBody>
          <a:bodyPr/>
          <a:lstStyle/>
          <a:p>
            <a:r>
              <a:rPr lang="sv-SE"/>
              <a:t>Klicka här för att ändra mall för rubrikformat</a:t>
            </a:r>
          </a:p>
        </p:txBody>
      </p:sp>
      <p:sp>
        <p:nvSpPr>
          <p:cNvPr id="5" name="Platshållare för innehåll 2">
            <a:extLst>
              <a:ext uri="{FF2B5EF4-FFF2-40B4-BE49-F238E27FC236}">
                <a16:creationId xmlns:a16="http://schemas.microsoft.com/office/drawing/2014/main" id="{D2C36711-D433-F34D-A6FB-EEAEBA721A4F}"/>
              </a:ext>
            </a:extLst>
          </p:cNvPr>
          <p:cNvSpPr>
            <a:spLocks noGrp="1"/>
          </p:cNvSpPr>
          <p:nvPr>
            <p:ph idx="1"/>
          </p:nvPr>
        </p:nvSpPr>
        <p:spPr>
          <a:xfrm>
            <a:off x="838200" y="1693889"/>
            <a:ext cx="10245436" cy="4483073"/>
          </a:xfrm>
        </p:spPr>
        <p:txBody>
          <a:bodyPr/>
          <a:lstStyle>
            <a:lvl1pPr>
              <a:lnSpc>
                <a:spcPct val="100000"/>
              </a:lnSpc>
              <a:defRPr sz="1800" b="0" i="0">
                <a:latin typeface="Gotham Narrow Book" pitchFamily="2" charset="0"/>
              </a:defRPr>
            </a:lvl1pPr>
            <a:lvl2pPr>
              <a:lnSpc>
                <a:spcPct val="100000"/>
              </a:lnSpc>
              <a:defRPr/>
            </a:lvl2pPr>
            <a:lvl3pPr>
              <a:lnSpc>
                <a:spcPct val="100000"/>
              </a:lnSpc>
              <a:defRPr b="0" i="0">
                <a:latin typeface="Gotham Narrow Light" pitchFamily="2" charset="0"/>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2F5229E6-CFC4-8843-BE33-E6EE822A6D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9967751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AB - Light canvas - Top headline - Wide content">
    <p:bg>
      <p:bgPr>
        <a:solidFill>
          <a:schemeClr val="bg2"/>
        </a:soli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750E66D4-EDA0-FA40-98EE-95B99076A349}"/>
              </a:ext>
            </a:extLst>
          </p:cNvPr>
          <p:cNvSpPr>
            <a:spLocks noGrp="1"/>
          </p:cNvSpPr>
          <p:nvPr>
            <p:ph idx="1"/>
          </p:nvPr>
        </p:nvSpPr>
        <p:spPr>
          <a:xfrm>
            <a:off x="838200" y="1693889"/>
            <a:ext cx="10259291" cy="4483073"/>
          </a:xfrm>
        </p:spPr>
        <p:txBody>
          <a:bodyPr/>
          <a:lstStyle>
            <a:lvl1pPr>
              <a:lnSpc>
                <a:spcPct val="100000"/>
              </a:lnSpc>
              <a:defRPr sz="1800" b="0" i="0">
                <a:latin typeface="Gotham Narrow Book" pitchFamily="2" charset="0"/>
              </a:defRPr>
            </a:lvl1pPr>
            <a:lvl2pPr>
              <a:lnSpc>
                <a:spcPct val="100000"/>
              </a:lnSpc>
              <a:defRPr/>
            </a:lvl2pPr>
            <a:lvl3pPr>
              <a:lnSpc>
                <a:spcPct val="100000"/>
              </a:lnSpc>
              <a:defRPr b="0" i="0">
                <a:latin typeface="Gotham Narrow Light" pitchFamily="2" charset="0"/>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Rubrik 1">
            <a:extLst>
              <a:ext uri="{FF2B5EF4-FFF2-40B4-BE49-F238E27FC236}">
                <a16:creationId xmlns:a16="http://schemas.microsoft.com/office/drawing/2014/main" id="{5987D794-BB86-5846-BA3A-79634376EC68}"/>
              </a:ext>
            </a:extLst>
          </p:cNvPr>
          <p:cNvSpPr>
            <a:spLocks noGrp="1"/>
          </p:cNvSpPr>
          <p:nvPr>
            <p:ph type="title"/>
          </p:nvPr>
        </p:nvSpPr>
        <p:spPr>
          <a:xfrm>
            <a:off x="838200" y="757880"/>
            <a:ext cx="10259291" cy="786107"/>
          </a:xfrm>
        </p:spPr>
        <p:txBody>
          <a:bodyPr anchor="t" anchorCtr="0"/>
          <a:lstStyle/>
          <a:p>
            <a:r>
              <a:rPr lang="sv-SE"/>
              <a:t>Klicka här för att ändra mall för rubrikformat</a:t>
            </a:r>
          </a:p>
        </p:txBody>
      </p:sp>
      <p:pic>
        <p:nvPicPr>
          <p:cNvPr id="2" name="Bildobjekt 1">
            <a:extLst>
              <a:ext uri="{FF2B5EF4-FFF2-40B4-BE49-F238E27FC236}">
                <a16:creationId xmlns:a16="http://schemas.microsoft.com/office/drawing/2014/main" id="{00C02A47-401D-F167-7A8B-F37D88D7EA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67277" y="356843"/>
            <a:ext cx="566000" cy="474947"/>
          </a:xfrm>
          <a:prstGeom prst="rect">
            <a:avLst/>
          </a:prstGeom>
        </p:spPr>
      </p:pic>
    </p:spTree>
    <p:extLst>
      <p:ext uri="{BB962C8B-B14F-4D97-AF65-F5344CB8AC3E}">
        <p14:creationId xmlns:p14="http://schemas.microsoft.com/office/powerpoint/2010/main" val="2430910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CAB - Top headline">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65574"/>
            <a:ext cx="9741061" cy="523220"/>
          </a:xfrm>
        </p:spPr>
        <p:txBody>
          <a:bodyPr anchor="t">
            <a:spAutoFit/>
          </a:bodyPr>
          <a:lstStyle>
            <a:lvl1pPr>
              <a:lnSpc>
                <a:spcPct val="100000"/>
              </a:lnSpc>
              <a:defRPr sz="2800"/>
            </a:lvl1pPr>
          </a:lstStyle>
          <a:p>
            <a:r>
              <a:rPr lang="sv-SE" err="1"/>
              <a:t>Add</a:t>
            </a:r>
            <a:r>
              <a:rPr lang="sv-SE"/>
              <a:t> </a:t>
            </a:r>
            <a:r>
              <a:rPr lang="sv-SE" err="1"/>
              <a:t>headline</a:t>
            </a:r>
            <a:r>
              <a:rPr lang="sv-SE"/>
              <a:t> </a:t>
            </a:r>
            <a:r>
              <a:rPr lang="sv-SE" err="1"/>
              <a:t>here</a:t>
            </a:r>
            <a:endParaRPr lang="sv-SE"/>
          </a:p>
        </p:txBody>
      </p:sp>
      <p:pic>
        <p:nvPicPr>
          <p:cNvPr id="2" name="Bildobjekt 1">
            <a:extLst>
              <a:ext uri="{FF2B5EF4-FFF2-40B4-BE49-F238E27FC236}">
                <a16:creationId xmlns:a16="http://schemas.microsoft.com/office/drawing/2014/main" id="{823FB995-D50E-D2CB-350E-FD1FBF8B30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3" name="Bildobjekt 2">
            <a:extLst>
              <a:ext uri="{FF2B5EF4-FFF2-40B4-BE49-F238E27FC236}">
                <a16:creationId xmlns:a16="http://schemas.microsoft.com/office/drawing/2014/main" id="{3F86FB07-2F5B-130F-5F30-AA912CC11FC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36777692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0E13DE-6A8F-C848-B592-CD99E78A8D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5C9733C-1B47-0C40-AEBB-0659978915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4" name="Bildobjekt 3">
            <a:extLst>
              <a:ext uri="{FF2B5EF4-FFF2-40B4-BE49-F238E27FC236}">
                <a16:creationId xmlns:a16="http://schemas.microsoft.com/office/drawing/2014/main" id="{9F3CDF12-C397-6105-DC9B-CF328EB808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25987960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Avsnittsrubrik">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21A8A2-EC88-EB42-94E6-392D10B135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6799E9D1-2A99-E64F-BD4D-17561A9BAE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35AFBB98-DA00-6C42-BF4E-DA97D19EA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060225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nivåer">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hasCustomPrompt="1"/>
          </p:nvPr>
        </p:nvSpPr>
        <p:spPr>
          <a:xfrm>
            <a:off x="838200" y="503141"/>
            <a:ext cx="4913923" cy="1276105"/>
          </a:xfrm>
        </p:spPr>
        <p:txBody>
          <a:bodyPr anchor="t"/>
          <a:lstStyle/>
          <a:p>
            <a:r>
              <a:rPr lang="sv-SE"/>
              <a:t>Lägg till topprubrik</a:t>
            </a:r>
          </a:p>
        </p:txBody>
      </p:sp>
      <p:sp>
        <p:nvSpPr>
          <p:cNvPr id="20" name="textruta 19">
            <a:extLst>
              <a:ext uri="{FF2B5EF4-FFF2-40B4-BE49-F238E27FC236}">
                <a16:creationId xmlns:a16="http://schemas.microsoft.com/office/drawing/2014/main" id="{AE7DA1C9-CBC2-4142-9428-67D1E31678AE}"/>
              </a:ext>
            </a:extLst>
          </p:cNvPr>
          <p:cNvSpPr txBox="1"/>
          <p:nvPr userDrawn="1"/>
        </p:nvSpPr>
        <p:spPr>
          <a:xfrm>
            <a:off x="6385169" y="2561249"/>
            <a:ext cx="1768231" cy="867751"/>
          </a:xfrm>
          <a:prstGeom prst="rect">
            <a:avLst/>
          </a:prstGeom>
        </p:spPr>
        <p:txBody>
          <a:bodyPr vert="horz" wrap="square" lIns="91440" tIns="45720" rIns="91440" bIns="45720" rtlCol="0" anchor="t">
            <a:normAutofit/>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25" name="Platshållare för text 24">
            <a:extLst>
              <a:ext uri="{FF2B5EF4-FFF2-40B4-BE49-F238E27FC236}">
                <a16:creationId xmlns:a16="http://schemas.microsoft.com/office/drawing/2014/main" id="{ABD20A47-8DE6-2A49-9B50-FE3E6D1D5707}"/>
              </a:ext>
            </a:extLst>
          </p:cNvPr>
          <p:cNvSpPr>
            <a:spLocks noGrp="1"/>
          </p:cNvSpPr>
          <p:nvPr>
            <p:ph type="body" sz="quarter" idx="13" hasCustomPrompt="1"/>
          </p:nvPr>
        </p:nvSpPr>
        <p:spPr>
          <a:xfrm>
            <a:off x="838200" y="2441466"/>
            <a:ext cx="4913922" cy="338554"/>
          </a:xfrm>
        </p:spPr>
        <p:txBody>
          <a:bodyPr>
            <a:spAutoFit/>
          </a:bodyPr>
          <a:lstStyle>
            <a:lvl1pPr marL="0" indent="0">
              <a:lnSpc>
                <a:spcPct val="100000"/>
              </a:lnSpc>
              <a:buNone/>
              <a:defRPr sz="1600" b="0" i="0">
                <a:latin typeface="Gotham Narrow Book" pitchFamily="2" charset="0"/>
              </a:defRPr>
            </a:lvl1pPr>
          </a:lstStyle>
          <a:p>
            <a:pPr lvl="0"/>
            <a:r>
              <a:rPr lang="sv-SE"/>
              <a:t>Brödtext</a:t>
            </a:r>
          </a:p>
        </p:txBody>
      </p:sp>
      <p:sp>
        <p:nvSpPr>
          <p:cNvPr id="27" name="Platshållare för text 26">
            <a:extLst>
              <a:ext uri="{FF2B5EF4-FFF2-40B4-BE49-F238E27FC236}">
                <a16:creationId xmlns:a16="http://schemas.microsoft.com/office/drawing/2014/main" id="{F6DEC4E4-A48F-C647-92E5-533A347145CE}"/>
              </a:ext>
            </a:extLst>
          </p:cNvPr>
          <p:cNvSpPr>
            <a:spLocks noGrp="1"/>
          </p:cNvSpPr>
          <p:nvPr>
            <p:ph type="body" sz="quarter" idx="14" hasCustomPrompt="1"/>
          </p:nvPr>
        </p:nvSpPr>
        <p:spPr>
          <a:xfrm>
            <a:off x="838200" y="2941528"/>
            <a:ext cx="4913313" cy="307777"/>
          </a:xfrm>
        </p:spPr>
        <p:txBody>
          <a:bodyPr>
            <a:spAutoFit/>
          </a:bodyPr>
          <a:lstStyle>
            <a:lvl1pPr marL="0" indent="0">
              <a:lnSpc>
                <a:spcPct val="100000"/>
              </a:lnSpc>
              <a:buNone/>
              <a:defRPr sz="1400" b="1" i="0">
                <a:latin typeface="Gotham Narrow Black" pitchFamily="2" charset="0"/>
              </a:defRPr>
            </a:lvl1pPr>
          </a:lstStyle>
          <a:p>
            <a:pPr lvl="0"/>
            <a:r>
              <a:rPr lang="sv-SE"/>
              <a:t>Underrubrik</a:t>
            </a:r>
          </a:p>
        </p:txBody>
      </p:sp>
      <p:sp>
        <p:nvSpPr>
          <p:cNvPr id="28" name="Platshållare för text 24">
            <a:extLst>
              <a:ext uri="{FF2B5EF4-FFF2-40B4-BE49-F238E27FC236}">
                <a16:creationId xmlns:a16="http://schemas.microsoft.com/office/drawing/2014/main" id="{00B9E54E-BE57-9C49-948F-5308AE6038DD}"/>
              </a:ext>
            </a:extLst>
          </p:cNvPr>
          <p:cNvSpPr>
            <a:spLocks noGrp="1"/>
          </p:cNvSpPr>
          <p:nvPr>
            <p:ph type="body" sz="quarter" idx="15" hasCustomPrompt="1"/>
          </p:nvPr>
        </p:nvSpPr>
        <p:spPr>
          <a:xfrm>
            <a:off x="838200" y="3441835"/>
            <a:ext cx="4913922" cy="307777"/>
          </a:xfrm>
        </p:spPr>
        <p:txBody>
          <a:bodyPr>
            <a:spAutoFit/>
          </a:bodyPr>
          <a:lstStyle>
            <a:lvl1pPr marL="0" indent="0">
              <a:lnSpc>
                <a:spcPct val="100000"/>
              </a:lnSpc>
              <a:buNone/>
              <a:defRPr sz="1400" b="0" i="0">
                <a:latin typeface="Gotham Narrow Book" pitchFamily="2" charset="0"/>
              </a:defRPr>
            </a:lvl1pPr>
          </a:lstStyle>
          <a:p>
            <a:pPr lvl="0"/>
            <a:r>
              <a:rPr lang="sv-SE"/>
              <a:t>Brödtext</a:t>
            </a:r>
          </a:p>
        </p:txBody>
      </p:sp>
      <p:sp>
        <p:nvSpPr>
          <p:cNvPr id="30" name="Platshållare för text 29">
            <a:extLst>
              <a:ext uri="{FF2B5EF4-FFF2-40B4-BE49-F238E27FC236}">
                <a16:creationId xmlns:a16="http://schemas.microsoft.com/office/drawing/2014/main" id="{98D59E8C-AAFE-094D-B84F-238E58DE73A7}"/>
              </a:ext>
            </a:extLst>
          </p:cNvPr>
          <p:cNvSpPr>
            <a:spLocks noGrp="1"/>
          </p:cNvSpPr>
          <p:nvPr>
            <p:ph type="body" sz="quarter" idx="16" hasCustomPrompt="1"/>
          </p:nvPr>
        </p:nvSpPr>
        <p:spPr>
          <a:xfrm>
            <a:off x="838200" y="1957278"/>
            <a:ext cx="4913313" cy="369332"/>
          </a:xfrm>
        </p:spPr>
        <p:txBody>
          <a:bodyPr>
            <a:spAutoFit/>
          </a:bodyPr>
          <a:lstStyle>
            <a:lvl1pPr marL="0" indent="0">
              <a:lnSpc>
                <a:spcPct val="100000"/>
              </a:lnSpc>
              <a:buNone/>
              <a:defRPr sz="1800" b="0" i="0">
                <a:latin typeface="Gotham Narrow Medium" pitchFamily="2" charset="0"/>
              </a:defRPr>
            </a:lvl1pPr>
          </a:lstStyle>
          <a:p>
            <a:pPr lvl="0"/>
            <a:r>
              <a:rPr lang="sv-SE"/>
              <a:t>Ingress</a:t>
            </a:r>
          </a:p>
        </p:txBody>
      </p:sp>
      <p:pic>
        <p:nvPicPr>
          <p:cNvPr id="10" name="Bildobjekt 9">
            <a:extLst>
              <a:ext uri="{FF2B5EF4-FFF2-40B4-BE49-F238E27FC236}">
                <a16:creationId xmlns:a16="http://schemas.microsoft.com/office/drawing/2014/main" id="{3A58101F-14F4-884B-9256-E125B8A599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2931026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2"/>
        </a:solid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3015190F-551C-7D4A-A284-B062D76E711C}"/>
              </a:ext>
            </a:extLst>
          </p:cNvPr>
          <p:cNvSpPr>
            <a:spLocks noGrp="1"/>
          </p:cNvSpPr>
          <p:nvPr>
            <p:ph type="title"/>
          </p:nvPr>
        </p:nvSpPr>
        <p:spPr>
          <a:xfrm>
            <a:off x="838200" y="365125"/>
            <a:ext cx="10280904" cy="1325563"/>
          </a:xfrm>
          <a:prstGeom prst="rect">
            <a:avLst/>
          </a:prstGeom>
        </p:spPr>
        <p:txBody>
          <a:bodyPr/>
          <a:lstStyle/>
          <a:p>
            <a:r>
              <a:rPr lang="sv-SE"/>
              <a:t>Klicka här för att ändra mall för rubrikformat</a:t>
            </a:r>
          </a:p>
        </p:txBody>
      </p:sp>
      <p:sp>
        <p:nvSpPr>
          <p:cNvPr id="16" name="Platshållare för innehåll 2">
            <a:extLst>
              <a:ext uri="{FF2B5EF4-FFF2-40B4-BE49-F238E27FC236}">
                <a16:creationId xmlns:a16="http://schemas.microsoft.com/office/drawing/2014/main" id="{10801A51-F8E2-564F-91F2-64AA00A5A3F9}"/>
              </a:ext>
            </a:extLst>
          </p:cNvPr>
          <p:cNvSpPr>
            <a:spLocks noGrp="1"/>
          </p:cNvSpPr>
          <p:nvPr>
            <p:ph sz="half" idx="1"/>
          </p:nvPr>
        </p:nvSpPr>
        <p:spPr>
          <a:xfrm>
            <a:off x="838200" y="1825625"/>
            <a:ext cx="4946904" cy="41501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innehåll 3">
            <a:extLst>
              <a:ext uri="{FF2B5EF4-FFF2-40B4-BE49-F238E27FC236}">
                <a16:creationId xmlns:a16="http://schemas.microsoft.com/office/drawing/2014/main" id="{B678A9AA-0346-4C42-97AA-68F6A8FA1A2D}"/>
              </a:ext>
            </a:extLst>
          </p:cNvPr>
          <p:cNvSpPr>
            <a:spLocks noGrp="1"/>
          </p:cNvSpPr>
          <p:nvPr>
            <p:ph sz="half" idx="2"/>
          </p:nvPr>
        </p:nvSpPr>
        <p:spPr>
          <a:xfrm>
            <a:off x="6172200" y="1825625"/>
            <a:ext cx="4946904" cy="41501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3" name="Bildobjekt 2">
            <a:extLst>
              <a:ext uri="{FF2B5EF4-FFF2-40B4-BE49-F238E27FC236}">
                <a16:creationId xmlns:a16="http://schemas.microsoft.com/office/drawing/2014/main" id="{8EF449FC-A279-4D38-5529-D6DA2FB666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14696601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extnivåer">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hasCustomPrompt="1"/>
          </p:nvPr>
        </p:nvSpPr>
        <p:spPr>
          <a:xfrm>
            <a:off x="838200" y="503141"/>
            <a:ext cx="4913923" cy="1276105"/>
          </a:xfrm>
        </p:spPr>
        <p:txBody>
          <a:bodyPr anchor="t"/>
          <a:lstStyle/>
          <a:p>
            <a:r>
              <a:rPr lang="sv-SE"/>
              <a:t>Lägg till topprubrik</a:t>
            </a:r>
          </a:p>
        </p:txBody>
      </p:sp>
      <p:sp>
        <p:nvSpPr>
          <p:cNvPr id="20" name="textruta 19">
            <a:extLst>
              <a:ext uri="{FF2B5EF4-FFF2-40B4-BE49-F238E27FC236}">
                <a16:creationId xmlns:a16="http://schemas.microsoft.com/office/drawing/2014/main" id="{AE7DA1C9-CBC2-4142-9428-67D1E31678AE}"/>
              </a:ext>
            </a:extLst>
          </p:cNvPr>
          <p:cNvSpPr txBox="1"/>
          <p:nvPr userDrawn="1"/>
        </p:nvSpPr>
        <p:spPr>
          <a:xfrm>
            <a:off x="6385169" y="2561249"/>
            <a:ext cx="1768231" cy="867751"/>
          </a:xfrm>
          <a:prstGeom prst="rect">
            <a:avLst/>
          </a:prstGeom>
        </p:spPr>
        <p:txBody>
          <a:bodyPr vert="horz" wrap="square" lIns="91440" tIns="45720" rIns="91440" bIns="45720" rtlCol="0" anchor="t">
            <a:normAutofit/>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25" name="Platshållare för text 24">
            <a:extLst>
              <a:ext uri="{FF2B5EF4-FFF2-40B4-BE49-F238E27FC236}">
                <a16:creationId xmlns:a16="http://schemas.microsoft.com/office/drawing/2014/main" id="{ABD20A47-8DE6-2A49-9B50-FE3E6D1D5707}"/>
              </a:ext>
            </a:extLst>
          </p:cNvPr>
          <p:cNvSpPr>
            <a:spLocks noGrp="1"/>
          </p:cNvSpPr>
          <p:nvPr>
            <p:ph type="body" sz="quarter" idx="13" hasCustomPrompt="1"/>
          </p:nvPr>
        </p:nvSpPr>
        <p:spPr>
          <a:xfrm>
            <a:off x="838200" y="2441466"/>
            <a:ext cx="4913922" cy="338554"/>
          </a:xfrm>
        </p:spPr>
        <p:txBody>
          <a:bodyPr>
            <a:spAutoFit/>
          </a:bodyPr>
          <a:lstStyle>
            <a:lvl1pPr marL="0" indent="0">
              <a:lnSpc>
                <a:spcPct val="100000"/>
              </a:lnSpc>
              <a:buNone/>
              <a:defRPr sz="1600" b="0" i="0">
                <a:latin typeface="Gotham Narrow Book" pitchFamily="2" charset="0"/>
              </a:defRPr>
            </a:lvl1pPr>
          </a:lstStyle>
          <a:p>
            <a:pPr lvl="0"/>
            <a:r>
              <a:rPr lang="sv-SE"/>
              <a:t>Brödtext</a:t>
            </a:r>
          </a:p>
        </p:txBody>
      </p:sp>
      <p:sp>
        <p:nvSpPr>
          <p:cNvPr id="27" name="Platshållare för text 26">
            <a:extLst>
              <a:ext uri="{FF2B5EF4-FFF2-40B4-BE49-F238E27FC236}">
                <a16:creationId xmlns:a16="http://schemas.microsoft.com/office/drawing/2014/main" id="{F6DEC4E4-A48F-C647-92E5-533A347145CE}"/>
              </a:ext>
            </a:extLst>
          </p:cNvPr>
          <p:cNvSpPr>
            <a:spLocks noGrp="1"/>
          </p:cNvSpPr>
          <p:nvPr>
            <p:ph type="body" sz="quarter" idx="14" hasCustomPrompt="1"/>
          </p:nvPr>
        </p:nvSpPr>
        <p:spPr>
          <a:xfrm>
            <a:off x="838200" y="2941528"/>
            <a:ext cx="4913313" cy="307777"/>
          </a:xfrm>
        </p:spPr>
        <p:txBody>
          <a:bodyPr>
            <a:spAutoFit/>
          </a:bodyPr>
          <a:lstStyle>
            <a:lvl1pPr marL="0" indent="0">
              <a:lnSpc>
                <a:spcPct val="100000"/>
              </a:lnSpc>
              <a:buNone/>
              <a:defRPr sz="1400" b="1" i="0">
                <a:latin typeface="Gotham Narrow Black" pitchFamily="2" charset="0"/>
              </a:defRPr>
            </a:lvl1pPr>
          </a:lstStyle>
          <a:p>
            <a:pPr lvl="0"/>
            <a:r>
              <a:rPr lang="sv-SE"/>
              <a:t>Underrubrik</a:t>
            </a:r>
          </a:p>
        </p:txBody>
      </p:sp>
      <p:sp>
        <p:nvSpPr>
          <p:cNvPr id="28" name="Platshållare för text 24">
            <a:extLst>
              <a:ext uri="{FF2B5EF4-FFF2-40B4-BE49-F238E27FC236}">
                <a16:creationId xmlns:a16="http://schemas.microsoft.com/office/drawing/2014/main" id="{00B9E54E-BE57-9C49-948F-5308AE6038DD}"/>
              </a:ext>
            </a:extLst>
          </p:cNvPr>
          <p:cNvSpPr>
            <a:spLocks noGrp="1"/>
          </p:cNvSpPr>
          <p:nvPr>
            <p:ph type="body" sz="quarter" idx="15" hasCustomPrompt="1"/>
          </p:nvPr>
        </p:nvSpPr>
        <p:spPr>
          <a:xfrm>
            <a:off x="838200" y="3441835"/>
            <a:ext cx="4913922" cy="307777"/>
          </a:xfrm>
        </p:spPr>
        <p:txBody>
          <a:bodyPr>
            <a:spAutoFit/>
          </a:bodyPr>
          <a:lstStyle>
            <a:lvl1pPr marL="0" indent="0">
              <a:lnSpc>
                <a:spcPct val="100000"/>
              </a:lnSpc>
              <a:buNone/>
              <a:defRPr sz="1400" b="0" i="0">
                <a:latin typeface="Gotham Narrow Book" pitchFamily="2" charset="0"/>
              </a:defRPr>
            </a:lvl1pPr>
          </a:lstStyle>
          <a:p>
            <a:pPr lvl="0"/>
            <a:r>
              <a:rPr lang="sv-SE"/>
              <a:t>Brödtext</a:t>
            </a:r>
          </a:p>
        </p:txBody>
      </p:sp>
      <p:sp>
        <p:nvSpPr>
          <p:cNvPr id="30" name="Platshållare för text 29">
            <a:extLst>
              <a:ext uri="{FF2B5EF4-FFF2-40B4-BE49-F238E27FC236}">
                <a16:creationId xmlns:a16="http://schemas.microsoft.com/office/drawing/2014/main" id="{98D59E8C-AAFE-094D-B84F-238E58DE73A7}"/>
              </a:ext>
            </a:extLst>
          </p:cNvPr>
          <p:cNvSpPr>
            <a:spLocks noGrp="1"/>
          </p:cNvSpPr>
          <p:nvPr>
            <p:ph type="body" sz="quarter" idx="16" hasCustomPrompt="1"/>
          </p:nvPr>
        </p:nvSpPr>
        <p:spPr>
          <a:xfrm>
            <a:off x="838200" y="1957278"/>
            <a:ext cx="4913313" cy="369332"/>
          </a:xfrm>
        </p:spPr>
        <p:txBody>
          <a:bodyPr>
            <a:spAutoFit/>
          </a:bodyPr>
          <a:lstStyle>
            <a:lvl1pPr marL="0" indent="0">
              <a:lnSpc>
                <a:spcPct val="100000"/>
              </a:lnSpc>
              <a:buNone/>
              <a:defRPr sz="1800" b="0" i="0">
                <a:latin typeface="Gotham Narrow Medium" pitchFamily="2" charset="0"/>
              </a:defRPr>
            </a:lvl1pPr>
          </a:lstStyle>
          <a:p>
            <a:pPr lvl="0"/>
            <a:r>
              <a:rPr lang="sv-SE"/>
              <a:t>Ingress</a:t>
            </a:r>
          </a:p>
        </p:txBody>
      </p:sp>
      <p:pic>
        <p:nvPicPr>
          <p:cNvPr id="10" name="Bildobjekt 9">
            <a:extLst>
              <a:ext uri="{FF2B5EF4-FFF2-40B4-BE49-F238E27FC236}">
                <a16:creationId xmlns:a16="http://schemas.microsoft.com/office/drawing/2014/main" id="{3A58101F-14F4-884B-9256-E125B8A599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5532848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creen CAB logo">
    <p:bg>
      <p:bgPr>
        <a:solidFill>
          <a:srgbClr val="30383B"/>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A0DB517-245A-8C46-AF51-FF50A4341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8261" y="2108986"/>
            <a:ext cx="2501900" cy="2120900"/>
          </a:xfrm>
          <a:prstGeom prst="rect">
            <a:avLst/>
          </a:prstGeom>
        </p:spPr>
      </p:pic>
    </p:spTree>
    <p:extLst>
      <p:ext uri="{BB962C8B-B14F-4D97-AF65-F5344CB8AC3E}">
        <p14:creationId xmlns:p14="http://schemas.microsoft.com/office/powerpoint/2010/main" val="832255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CAB MEPS - Top headline - Wide content">
    <p:bg>
      <p:bgPr>
        <a:solidFill>
          <a:schemeClr val="bg2"/>
        </a:soli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750E66D4-EDA0-FA40-98EE-95B99076A349}"/>
              </a:ext>
            </a:extLst>
          </p:cNvPr>
          <p:cNvSpPr>
            <a:spLocks noGrp="1"/>
          </p:cNvSpPr>
          <p:nvPr>
            <p:ph idx="1"/>
          </p:nvPr>
        </p:nvSpPr>
        <p:spPr>
          <a:xfrm>
            <a:off x="838200" y="1693890"/>
            <a:ext cx="10214113" cy="4105582"/>
          </a:xfrm>
        </p:spPr>
        <p:txBody>
          <a:bodyPr/>
          <a:lstStyle>
            <a:lvl1pPr>
              <a:lnSpc>
                <a:spcPct val="100000"/>
              </a:lnSpc>
              <a:defRPr sz="1800" b="0" i="0">
                <a:latin typeface="Gotham Narrow Book" pitchFamily="2" charset="0"/>
              </a:defRPr>
            </a:lvl1pPr>
            <a:lvl2pPr>
              <a:lnSpc>
                <a:spcPct val="100000"/>
              </a:lnSpc>
              <a:defRPr/>
            </a:lvl2pPr>
            <a:lvl3pPr>
              <a:lnSpc>
                <a:spcPct val="100000"/>
              </a:lnSpc>
              <a:defRPr b="0" i="0">
                <a:latin typeface="Gotham Narrow Light" pitchFamily="2" charset="0"/>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Rubrik 1">
            <a:extLst>
              <a:ext uri="{FF2B5EF4-FFF2-40B4-BE49-F238E27FC236}">
                <a16:creationId xmlns:a16="http://schemas.microsoft.com/office/drawing/2014/main" id="{5987D794-BB86-5846-BA3A-79634376EC68}"/>
              </a:ext>
            </a:extLst>
          </p:cNvPr>
          <p:cNvSpPr>
            <a:spLocks noGrp="1"/>
          </p:cNvSpPr>
          <p:nvPr>
            <p:ph type="title"/>
          </p:nvPr>
        </p:nvSpPr>
        <p:spPr>
          <a:xfrm>
            <a:off x="838200" y="757880"/>
            <a:ext cx="10214113" cy="786107"/>
          </a:xfrm>
        </p:spPr>
        <p:txBody>
          <a:bodyPr anchor="t" anchorCtr="0"/>
          <a:lstStyle/>
          <a:p>
            <a:r>
              <a:rPr lang="en-US"/>
              <a:t>Click to edit Master title style</a:t>
            </a:r>
            <a:endParaRPr lang="sv-SE"/>
          </a:p>
        </p:txBody>
      </p:sp>
      <p:pic>
        <p:nvPicPr>
          <p:cNvPr id="6" name="Bildobjekt 5" descr="En bild som visar text&#10;&#10;Automatiskt genererad beskrivning">
            <a:extLst>
              <a:ext uri="{FF2B5EF4-FFF2-40B4-BE49-F238E27FC236}">
                <a16:creationId xmlns:a16="http://schemas.microsoft.com/office/drawing/2014/main" id="{8528D738-CF6B-DB4D-9FD2-320CA99EAD23}"/>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2" name="Bildobjekt 11">
            <a:extLst>
              <a:ext uri="{FF2B5EF4-FFF2-40B4-BE49-F238E27FC236}">
                <a16:creationId xmlns:a16="http://schemas.microsoft.com/office/drawing/2014/main" id="{55CF20C2-1B00-E54D-B109-094453232A20}"/>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56784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creen CAB logo">
    <p:bg>
      <p:bgPr>
        <a:solidFill>
          <a:srgbClr val="30383B"/>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A0DB517-245A-8C46-AF51-FF50A43419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6169" y="2117991"/>
            <a:ext cx="2259661" cy="2102889"/>
          </a:xfrm>
          <a:prstGeom prst="rect">
            <a:avLst/>
          </a:prstGeom>
        </p:spPr>
      </p:pic>
      <p:pic>
        <p:nvPicPr>
          <p:cNvPr id="2" name="Bildobjekt 1">
            <a:extLst>
              <a:ext uri="{FF2B5EF4-FFF2-40B4-BE49-F238E27FC236}">
                <a16:creationId xmlns:a16="http://schemas.microsoft.com/office/drawing/2014/main" id="{224A0BF4-F9EF-539E-D5B0-0FA8B615172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spTree>
    <p:extLst>
      <p:ext uri="{BB962C8B-B14F-4D97-AF65-F5344CB8AC3E}">
        <p14:creationId xmlns:p14="http://schemas.microsoft.com/office/powerpoint/2010/main" val="2108814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MEPS - Canvas - persons">
    <p:bg>
      <p:bgPr>
        <a:solidFill>
          <a:schemeClr val="bg2"/>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sp>
        <p:nvSpPr>
          <p:cNvPr id="29" name="Platshållare för bild 3">
            <a:extLst>
              <a:ext uri="{FF2B5EF4-FFF2-40B4-BE49-F238E27FC236}">
                <a16:creationId xmlns:a16="http://schemas.microsoft.com/office/drawing/2014/main" id="{FC413C1B-C35A-5644-BD84-8D85D2452263}"/>
              </a:ext>
            </a:extLst>
          </p:cNvPr>
          <p:cNvSpPr>
            <a:spLocks noGrp="1"/>
          </p:cNvSpPr>
          <p:nvPr>
            <p:ph type="pic" sz="quarter" idx="10"/>
          </p:nvPr>
        </p:nvSpPr>
        <p:spPr>
          <a:xfrm>
            <a:off x="838201"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0" name="Platshållare för bild 3">
            <a:extLst>
              <a:ext uri="{FF2B5EF4-FFF2-40B4-BE49-F238E27FC236}">
                <a16:creationId xmlns:a16="http://schemas.microsoft.com/office/drawing/2014/main" id="{11D25338-3A00-184A-B982-BE8D17AD38F1}"/>
              </a:ext>
            </a:extLst>
          </p:cNvPr>
          <p:cNvSpPr>
            <a:spLocks noGrp="1"/>
          </p:cNvSpPr>
          <p:nvPr>
            <p:ph type="pic" sz="quarter" idx="11"/>
          </p:nvPr>
        </p:nvSpPr>
        <p:spPr>
          <a:xfrm>
            <a:off x="3465654"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1" name="Platshållare för bild 3">
            <a:extLst>
              <a:ext uri="{FF2B5EF4-FFF2-40B4-BE49-F238E27FC236}">
                <a16:creationId xmlns:a16="http://schemas.microsoft.com/office/drawing/2014/main" id="{D6D63EBD-50DA-E948-A928-0FBD13A905FC}"/>
              </a:ext>
            </a:extLst>
          </p:cNvPr>
          <p:cNvSpPr>
            <a:spLocks noGrp="1"/>
          </p:cNvSpPr>
          <p:nvPr>
            <p:ph type="pic" sz="quarter" idx="13"/>
          </p:nvPr>
        </p:nvSpPr>
        <p:spPr>
          <a:xfrm>
            <a:off x="6093107"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2" name="Platshållare för bild 3">
            <a:extLst>
              <a:ext uri="{FF2B5EF4-FFF2-40B4-BE49-F238E27FC236}">
                <a16:creationId xmlns:a16="http://schemas.microsoft.com/office/drawing/2014/main" id="{CE244735-807C-6842-9BBF-B9253D9D59F6}"/>
              </a:ext>
            </a:extLst>
          </p:cNvPr>
          <p:cNvSpPr>
            <a:spLocks noGrp="1"/>
          </p:cNvSpPr>
          <p:nvPr>
            <p:ph type="pic" sz="quarter" idx="15"/>
          </p:nvPr>
        </p:nvSpPr>
        <p:spPr>
          <a:xfrm>
            <a:off x="8720560"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3" name="Platshållare för text 3">
            <a:extLst>
              <a:ext uri="{FF2B5EF4-FFF2-40B4-BE49-F238E27FC236}">
                <a16:creationId xmlns:a16="http://schemas.microsoft.com/office/drawing/2014/main" id="{C293B4CE-11F0-994B-8B9B-EBA7A6880108}"/>
              </a:ext>
            </a:extLst>
          </p:cNvPr>
          <p:cNvSpPr>
            <a:spLocks noGrp="1"/>
          </p:cNvSpPr>
          <p:nvPr>
            <p:ph type="body" sz="half" idx="2"/>
          </p:nvPr>
        </p:nvSpPr>
        <p:spPr>
          <a:xfrm>
            <a:off x="838201"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4" name="Platshållare för text 3">
            <a:extLst>
              <a:ext uri="{FF2B5EF4-FFF2-40B4-BE49-F238E27FC236}">
                <a16:creationId xmlns:a16="http://schemas.microsoft.com/office/drawing/2014/main" id="{FF427172-14CC-C941-B27E-A97FAE5AD62E}"/>
              </a:ext>
            </a:extLst>
          </p:cNvPr>
          <p:cNvSpPr>
            <a:spLocks noGrp="1"/>
          </p:cNvSpPr>
          <p:nvPr>
            <p:ph type="body" sz="half" idx="12"/>
          </p:nvPr>
        </p:nvSpPr>
        <p:spPr>
          <a:xfrm>
            <a:off x="3465654"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5" name="Platshållare för text 3">
            <a:extLst>
              <a:ext uri="{FF2B5EF4-FFF2-40B4-BE49-F238E27FC236}">
                <a16:creationId xmlns:a16="http://schemas.microsoft.com/office/drawing/2014/main" id="{479E71D3-848E-D44C-B02E-4D9B374527C6}"/>
              </a:ext>
            </a:extLst>
          </p:cNvPr>
          <p:cNvSpPr>
            <a:spLocks noGrp="1"/>
          </p:cNvSpPr>
          <p:nvPr>
            <p:ph type="body" sz="half" idx="14"/>
          </p:nvPr>
        </p:nvSpPr>
        <p:spPr>
          <a:xfrm>
            <a:off x="6093107"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598540B5-2AFF-0A41-B35B-6C06854C718B}"/>
              </a:ext>
            </a:extLst>
          </p:cNvPr>
          <p:cNvSpPr>
            <a:spLocks noGrp="1"/>
          </p:cNvSpPr>
          <p:nvPr>
            <p:ph type="body" sz="half" idx="16"/>
          </p:nvPr>
        </p:nvSpPr>
        <p:spPr>
          <a:xfrm>
            <a:off x="8720560"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2" name="Bildobjekt 1" descr="En bild som visar Teckensnitt, Grafik, symbol, text&#10;&#10;Automatiskt genererad beskrivning">
            <a:extLst>
              <a:ext uri="{FF2B5EF4-FFF2-40B4-BE49-F238E27FC236}">
                <a16:creationId xmlns:a16="http://schemas.microsoft.com/office/drawing/2014/main" id="{21FA94A2-1832-CAD6-84EF-226FF50E84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3427" y="354413"/>
            <a:ext cx="569849" cy="479807"/>
          </a:xfrm>
          <a:prstGeom prst="rect">
            <a:avLst/>
          </a:prstGeom>
        </p:spPr>
      </p:pic>
      <p:pic>
        <p:nvPicPr>
          <p:cNvPr id="4" name="Bildobjekt 3">
            <a:extLst>
              <a:ext uri="{FF2B5EF4-FFF2-40B4-BE49-F238E27FC236}">
                <a16:creationId xmlns:a16="http://schemas.microsoft.com/office/drawing/2014/main" id="{F7DD2235-755D-7F9E-3062-057DBB55502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5" name="Bildobjekt 4">
            <a:extLst>
              <a:ext uri="{FF2B5EF4-FFF2-40B4-BE49-F238E27FC236}">
                <a16:creationId xmlns:a16="http://schemas.microsoft.com/office/drawing/2014/main" id="{D4F1E90A-1E71-79D6-16A4-F84765FD721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40170944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CAB MEPS - Headline - Logo">
    <p:bg>
      <p:bgPr>
        <a:gradFill flip="none" rotWithShape="1">
          <a:gsLst>
            <a:gs pos="0">
              <a:srgbClr val="CD1719"/>
            </a:gs>
            <a:gs pos="100000">
              <a:srgbClr val="EC6608"/>
            </a:gs>
          </a:gsLst>
          <a:lin ang="18900000" scaled="1"/>
          <a:tileRect/>
        </a:gra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p:spPr>
        <p:txBody>
          <a:bodyPr anchor="ctr"/>
          <a:lstStyle>
            <a:lvl1pPr>
              <a:defRPr sz="6000">
                <a:solidFill>
                  <a:schemeClr val="bg1"/>
                </a:solidFill>
              </a:defRPr>
            </a:lvl1pPr>
          </a:lstStyle>
          <a:p>
            <a:r>
              <a:rPr lang="sv-SE"/>
              <a:t>Klicka här för att ändra mall för rubrikformat</a:t>
            </a:r>
          </a:p>
        </p:txBody>
      </p:sp>
      <p:pic>
        <p:nvPicPr>
          <p:cNvPr id="19" name="Bildobjekt 18">
            <a:extLst>
              <a:ext uri="{FF2B5EF4-FFF2-40B4-BE49-F238E27FC236}">
                <a16:creationId xmlns:a16="http://schemas.microsoft.com/office/drawing/2014/main" id="{935D0F14-A067-C147-97A8-42BDFBC124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48311" y="5760720"/>
            <a:ext cx="1750275" cy="705901"/>
          </a:xfrm>
          <a:prstGeom prst="rect">
            <a:avLst/>
          </a:prstGeom>
        </p:spPr>
      </p:pic>
      <p:pic>
        <p:nvPicPr>
          <p:cNvPr id="4" name="Bildobjekt 3">
            <a:extLst>
              <a:ext uri="{FF2B5EF4-FFF2-40B4-BE49-F238E27FC236}">
                <a16:creationId xmlns:a16="http://schemas.microsoft.com/office/drawing/2014/main" id="{6464B506-4ED5-FE42-774A-EBB527C5390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1014" y="354833"/>
            <a:ext cx="514674" cy="478967"/>
          </a:xfrm>
          <a:prstGeom prst="rect">
            <a:avLst/>
          </a:prstGeom>
        </p:spPr>
      </p:pic>
    </p:spTree>
    <p:extLst>
      <p:ext uri="{BB962C8B-B14F-4D97-AF65-F5344CB8AC3E}">
        <p14:creationId xmlns:p14="http://schemas.microsoft.com/office/powerpoint/2010/main" val="907105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CAB MEPS - Headline - Logo - Img">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98BD8C8-540E-5448-B8D5-0A6D5140F0E8}"/>
              </a:ext>
            </a:extLst>
          </p:cNvPr>
          <p:cNvSpPr/>
          <p:nvPr userDrawn="1"/>
        </p:nvSpPr>
        <p:spPr>
          <a:xfrm>
            <a:off x="0" y="-8164"/>
            <a:ext cx="7188200" cy="6866164"/>
          </a:xfrm>
          <a:prstGeom prst="rect">
            <a:avLst/>
          </a:prstGeom>
          <a:gradFill>
            <a:gsLst>
              <a:gs pos="0">
                <a:schemeClr val="tx1">
                  <a:alpha val="51000"/>
                </a:schemeClr>
              </a:gs>
              <a:gs pos="100000">
                <a:schemeClr val="tx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a:effectLst>
            <a:outerShdw blurRad="50800" dist="38100" dir="2700000" algn="tl" rotWithShape="0">
              <a:prstClr val="black">
                <a:alpha val="40000"/>
              </a:prstClr>
            </a:outerShdw>
          </a:effectLst>
        </p:spPr>
        <p:txBody>
          <a:bodyPr anchor="ctr"/>
          <a:lstStyle>
            <a:lvl1pPr>
              <a:defRPr sz="6000">
                <a:solidFill>
                  <a:schemeClr val="bg1"/>
                </a:solidFill>
              </a:defRPr>
            </a:lvl1pPr>
          </a:lstStyle>
          <a:p>
            <a:r>
              <a:rPr lang="sv-SE"/>
              <a:t>Klicka här för att ändra mall för rubrikformat</a:t>
            </a:r>
          </a:p>
        </p:txBody>
      </p:sp>
      <p:sp>
        <p:nvSpPr>
          <p:cNvPr id="4" name="textruta 3">
            <a:extLst>
              <a:ext uri="{FF2B5EF4-FFF2-40B4-BE49-F238E27FC236}">
                <a16:creationId xmlns:a16="http://schemas.microsoft.com/office/drawing/2014/main" id="{C1473C8F-96A2-1A44-BD33-E0CFCC528534}"/>
              </a:ext>
            </a:extLst>
          </p:cNvPr>
          <p:cNvSpPr txBox="1"/>
          <p:nvPr userDrawn="1"/>
        </p:nvSpPr>
        <p:spPr>
          <a:xfrm>
            <a:off x="779929" y="564776"/>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pic>
        <p:nvPicPr>
          <p:cNvPr id="8" name="Bildobjekt 7">
            <a:extLst>
              <a:ext uri="{FF2B5EF4-FFF2-40B4-BE49-F238E27FC236}">
                <a16:creationId xmlns:a16="http://schemas.microsoft.com/office/drawing/2014/main" id="{EF44E878-0E33-D380-C31D-BC69CBE33E8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70234" y="5827305"/>
            <a:ext cx="1763043" cy="705948"/>
          </a:xfrm>
          <a:prstGeom prst="rect">
            <a:avLst/>
          </a:prstGeom>
        </p:spPr>
      </p:pic>
      <p:pic>
        <p:nvPicPr>
          <p:cNvPr id="6" name="Bildobjekt 5">
            <a:extLst>
              <a:ext uri="{FF2B5EF4-FFF2-40B4-BE49-F238E27FC236}">
                <a16:creationId xmlns:a16="http://schemas.microsoft.com/office/drawing/2014/main" id="{C2B63E41-E865-A407-1C6A-33792F159B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291014" y="354833"/>
            <a:ext cx="514674" cy="478967"/>
          </a:xfrm>
          <a:prstGeom prst="rect">
            <a:avLst/>
          </a:prstGeom>
        </p:spPr>
      </p:pic>
    </p:spTree>
    <p:extLst>
      <p:ext uri="{BB962C8B-B14F-4D97-AF65-F5344CB8AC3E}">
        <p14:creationId xmlns:p14="http://schemas.microsoft.com/office/powerpoint/2010/main" val="4116254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AB MEPS - Orange gradient - Img left - Headline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sp>
        <p:nvSpPr>
          <p:cNvPr id="7" name="Platshållare för text 3">
            <a:extLst>
              <a:ext uri="{FF2B5EF4-FFF2-40B4-BE49-F238E27FC236}">
                <a16:creationId xmlns:a16="http://schemas.microsoft.com/office/drawing/2014/main" id="{022764CD-F3C3-2341-B4D9-CA6DF572069F}"/>
              </a:ext>
            </a:extLst>
          </p:cNvPr>
          <p:cNvSpPr>
            <a:spLocks noGrp="1"/>
          </p:cNvSpPr>
          <p:nvPr>
            <p:ph type="body" sz="half" idx="2" hasCustomPrompt="1"/>
          </p:nvPr>
        </p:nvSpPr>
        <p:spPr>
          <a:xfrm>
            <a:off x="6512633" y="3192905"/>
            <a:ext cx="4335904" cy="2606568"/>
          </a:xfrm>
        </p:spPr>
        <p:txBody>
          <a:bodyPr/>
          <a:lstStyle>
            <a:lvl1pPr marL="0" indent="0">
              <a:lnSpc>
                <a:spcPct val="100000"/>
              </a:lnSpc>
              <a:spcBef>
                <a:spcPts val="1600"/>
              </a:spcBef>
              <a:buNone/>
              <a:defRPr sz="14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Write</a:t>
            </a:r>
            <a:r>
              <a:rPr lang="sv-SE"/>
              <a:t> text </a:t>
            </a:r>
            <a:r>
              <a:rPr lang="sv-SE" err="1"/>
              <a:t>here</a:t>
            </a:r>
            <a:endParaRPr lang="sv-SE"/>
          </a:p>
        </p:txBody>
      </p:sp>
      <p:sp>
        <p:nvSpPr>
          <p:cNvPr id="11" name="Rubrik 1">
            <a:extLst>
              <a:ext uri="{FF2B5EF4-FFF2-40B4-BE49-F238E27FC236}">
                <a16:creationId xmlns:a16="http://schemas.microsoft.com/office/drawing/2014/main" id="{16561A70-FF89-1C4F-A416-4A3FF8BC4240}"/>
              </a:ext>
            </a:extLst>
          </p:cNvPr>
          <p:cNvSpPr>
            <a:spLocks noGrp="1"/>
          </p:cNvSpPr>
          <p:nvPr>
            <p:ph type="title" hasCustomPrompt="1"/>
          </p:nvPr>
        </p:nvSpPr>
        <p:spPr>
          <a:xfrm>
            <a:off x="6505138" y="1201411"/>
            <a:ext cx="4343399" cy="1811611"/>
          </a:xfrm>
        </p:spPr>
        <p:txBody>
          <a:bodyPr anchor="b" anchorCtr="0">
            <a:normAutofit/>
          </a:bodyPr>
          <a:lstStyle>
            <a:lvl1pPr>
              <a:defRPr sz="3200">
                <a:solidFill>
                  <a:schemeClr val="bg1"/>
                </a:solidFill>
              </a:defRPr>
            </a:lvl1pPr>
          </a:lstStyle>
          <a:p>
            <a:r>
              <a:rPr lang="en-US" sz="4000"/>
              <a:t>Add</a:t>
            </a:r>
            <a:r>
              <a:rPr lang="sv-SE" sz="4000"/>
              <a:t> </a:t>
            </a:r>
            <a:r>
              <a:rPr lang="sv-SE" sz="4000" err="1"/>
              <a:t>headline</a:t>
            </a:r>
            <a:r>
              <a:rPr lang="sv-SE" sz="4000"/>
              <a:t> </a:t>
            </a:r>
            <a:r>
              <a:rPr lang="sv-SE" sz="4000" err="1"/>
              <a:t>here</a:t>
            </a:r>
            <a:endParaRPr lang="sv-SE" sz="4000"/>
          </a:p>
        </p:txBody>
      </p:sp>
      <p:pic>
        <p:nvPicPr>
          <p:cNvPr id="4" name="Bildobjekt 3" descr="En bild som visar utomhus, himmel, Soptunna, träd&#10;&#10;Automatiskt genererad beskrivning">
            <a:extLst>
              <a:ext uri="{FF2B5EF4-FFF2-40B4-BE49-F238E27FC236}">
                <a16:creationId xmlns:a16="http://schemas.microsoft.com/office/drawing/2014/main" id="{83FFB81E-ACA8-0F0E-8CCE-67A18499FE6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5679368" cy="6858000"/>
          </a:xfrm>
          <a:prstGeom prst="rect">
            <a:avLst/>
          </a:prstGeom>
        </p:spPr>
      </p:pic>
      <p:pic>
        <p:nvPicPr>
          <p:cNvPr id="3" name="Bildobjekt 2">
            <a:extLst>
              <a:ext uri="{FF2B5EF4-FFF2-40B4-BE49-F238E27FC236}">
                <a16:creationId xmlns:a16="http://schemas.microsoft.com/office/drawing/2014/main" id="{3881E110-6848-E3EF-B28E-73922E225E0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48311" y="5760720"/>
            <a:ext cx="1750275" cy="705901"/>
          </a:xfrm>
          <a:prstGeom prst="rect">
            <a:avLst/>
          </a:prstGeom>
        </p:spPr>
      </p:pic>
      <p:pic>
        <p:nvPicPr>
          <p:cNvPr id="2" name="Bildobjekt 1">
            <a:extLst>
              <a:ext uri="{FF2B5EF4-FFF2-40B4-BE49-F238E27FC236}">
                <a16:creationId xmlns:a16="http://schemas.microsoft.com/office/drawing/2014/main" id="{EB851CAE-08F6-26B5-D1C2-394FCB049A6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291014" y="354833"/>
            <a:ext cx="514674" cy="478967"/>
          </a:xfrm>
          <a:prstGeom prst="rect">
            <a:avLst/>
          </a:prstGeom>
        </p:spPr>
      </p:pic>
    </p:spTree>
    <p:extLst>
      <p:ext uri="{BB962C8B-B14F-4D97-AF65-F5344CB8AC3E}">
        <p14:creationId xmlns:p14="http://schemas.microsoft.com/office/powerpoint/2010/main" val="34358708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CAB MEPS - Orange gradient - Img left - Headline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sp>
        <p:nvSpPr>
          <p:cNvPr id="9" name="Platshållare för bild 2">
            <a:extLst>
              <a:ext uri="{FF2B5EF4-FFF2-40B4-BE49-F238E27FC236}">
                <a16:creationId xmlns:a16="http://schemas.microsoft.com/office/drawing/2014/main" id="{01A0C074-C6AF-B344-8DD3-9E34BD7D0C4C}"/>
              </a:ext>
            </a:extLst>
          </p:cNvPr>
          <p:cNvSpPr>
            <a:spLocks noGrp="1"/>
          </p:cNvSpPr>
          <p:nvPr>
            <p:ph type="pic" sz="quarter" idx="10" hasCustomPrompt="1"/>
          </p:nvPr>
        </p:nvSpPr>
        <p:spPr>
          <a:xfrm>
            <a:off x="0" y="0"/>
            <a:ext cx="5686863" cy="6858000"/>
          </a:xfrm>
          <a:blipFill>
            <a:blip r:embed="rId2">
              <a:extLst>
                <a:ext uri="{28A0092B-C50C-407E-A947-70E740481C1C}">
                  <a14:useLocalDpi xmlns:a14="http://schemas.microsoft.com/office/drawing/2010/main" val="0"/>
                </a:ext>
              </a:extLst>
            </a:blip>
            <a:stretch>
              <a:fillRect/>
            </a:stretch>
          </a:blipFill>
        </p:spPr>
        <p:txBody>
          <a:bodyPr/>
          <a:lstStyle>
            <a:lvl1pPr>
              <a:defRPr>
                <a:solidFill>
                  <a:schemeClr val="bg1"/>
                </a:solidFill>
              </a:defRPr>
            </a:lvl1pPr>
          </a:lstStyle>
          <a:p>
            <a:r>
              <a:rPr lang="sv-SE"/>
              <a:t>Klicka på ikonen för att </a:t>
            </a:r>
            <a:r>
              <a:rPr lang="sv-SE" err="1"/>
              <a:t>läga</a:t>
            </a:r>
            <a:r>
              <a:rPr lang="sv-SE"/>
              <a:t> till en bild</a:t>
            </a:r>
          </a:p>
        </p:txBody>
      </p:sp>
      <p:sp>
        <p:nvSpPr>
          <p:cNvPr id="7" name="Platshållare för text 3">
            <a:extLst>
              <a:ext uri="{FF2B5EF4-FFF2-40B4-BE49-F238E27FC236}">
                <a16:creationId xmlns:a16="http://schemas.microsoft.com/office/drawing/2014/main" id="{022764CD-F3C3-2341-B4D9-CA6DF572069F}"/>
              </a:ext>
            </a:extLst>
          </p:cNvPr>
          <p:cNvSpPr>
            <a:spLocks noGrp="1"/>
          </p:cNvSpPr>
          <p:nvPr>
            <p:ph type="body" sz="half" idx="2" hasCustomPrompt="1"/>
          </p:nvPr>
        </p:nvSpPr>
        <p:spPr>
          <a:xfrm>
            <a:off x="6512633" y="3192905"/>
            <a:ext cx="4335904" cy="2606568"/>
          </a:xfrm>
        </p:spPr>
        <p:txBody>
          <a:bodyPr/>
          <a:lstStyle>
            <a:lvl1pPr marL="0" indent="0">
              <a:lnSpc>
                <a:spcPct val="100000"/>
              </a:lnSpc>
              <a:spcBef>
                <a:spcPts val="1600"/>
              </a:spcBef>
              <a:buNone/>
              <a:defRPr sz="14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Write</a:t>
            </a:r>
            <a:r>
              <a:rPr lang="sv-SE"/>
              <a:t> text </a:t>
            </a:r>
            <a:r>
              <a:rPr lang="sv-SE" err="1"/>
              <a:t>here</a:t>
            </a:r>
            <a:endParaRPr lang="sv-SE"/>
          </a:p>
        </p:txBody>
      </p:sp>
      <p:sp>
        <p:nvSpPr>
          <p:cNvPr id="11" name="Rubrik 1">
            <a:extLst>
              <a:ext uri="{FF2B5EF4-FFF2-40B4-BE49-F238E27FC236}">
                <a16:creationId xmlns:a16="http://schemas.microsoft.com/office/drawing/2014/main" id="{16561A70-FF89-1C4F-A416-4A3FF8BC4240}"/>
              </a:ext>
            </a:extLst>
          </p:cNvPr>
          <p:cNvSpPr>
            <a:spLocks noGrp="1"/>
          </p:cNvSpPr>
          <p:nvPr>
            <p:ph type="title" hasCustomPrompt="1"/>
          </p:nvPr>
        </p:nvSpPr>
        <p:spPr>
          <a:xfrm>
            <a:off x="6505138" y="1201411"/>
            <a:ext cx="4343399" cy="1811611"/>
          </a:xfrm>
        </p:spPr>
        <p:txBody>
          <a:bodyPr anchor="b" anchorCtr="0">
            <a:normAutofit/>
          </a:bodyPr>
          <a:lstStyle>
            <a:lvl1pPr>
              <a:defRPr sz="3200">
                <a:solidFill>
                  <a:schemeClr val="bg1"/>
                </a:solidFill>
              </a:defRPr>
            </a:lvl1pPr>
          </a:lstStyle>
          <a:p>
            <a:r>
              <a:rPr lang="en-US" sz="4000"/>
              <a:t>Add</a:t>
            </a:r>
            <a:r>
              <a:rPr lang="sv-SE" sz="4000"/>
              <a:t> </a:t>
            </a:r>
            <a:r>
              <a:rPr lang="sv-SE" sz="4000" err="1"/>
              <a:t>headline</a:t>
            </a:r>
            <a:r>
              <a:rPr lang="sv-SE" sz="4000"/>
              <a:t> </a:t>
            </a:r>
            <a:r>
              <a:rPr lang="sv-SE" sz="4000" err="1"/>
              <a:t>here</a:t>
            </a:r>
            <a:endParaRPr lang="sv-SE" sz="4000"/>
          </a:p>
        </p:txBody>
      </p:sp>
      <p:pic>
        <p:nvPicPr>
          <p:cNvPr id="4" name="Bildobjekt 3" descr="En bild som visar person, klädsel, person, Människoansikte&#10;&#10;Automatiskt genererad beskrivning">
            <a:extLst>
              <a:ext uri="{FF2B5EF4-FFF2-40B4-BE49-F238E27FC236}">
                <a16:creationId xmlns:a16="http://schemas.microsoft.com/office/drawing/2014/main" id="{6CC790BF-197B-57A5-0146-F0C3C9BC6D7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2"/>
            <a:ext cx="5686863" cy="6858001"/>
          </a:xfrm>
          <a:prstGeom prst="rect">
            <a:avLst/>
          </a:prstGeom>
        </p:spPr>
      </p:pic>
      <p:pic>
        <p:nvPicPr>
          <p:cNvPr id="3" name="Bildobjekt 2">
            <a:extLst>
              <a:ext uri="{FF2B5EF4-FFF2-40B4-BE49-F238E27FC236}">
                <a16:creationId xmlns:a16="http://schemas.microsoft.com/office/drawing/2014/main" id="{D6DABD25-B44F-3D40-4DD6-DE8FFAC5E42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048311" y="5760720"/>
            <a:ext cx="1750275" cy="705901"/>
          </a:xfrm>
          <a:prstGeom prst="rect">
            <a:avLst/>
          </a:prstGeom>
        </p:spPr>
      </p:pic>
      <p:pic>
        <p:nvPicPr>
          <p:cNvPr id="2" name="Bildobjekt 1">
            <a:extLst>
              <a:ext uri="{FF2B5EF4-FFF2-40B4-BE49-F238E27FC236}">
                <a16:creationId xmlns:a16="http://schemas.microsoft.com/office/drawing/2014/main" id="{2718AFC3-DE10-F12B-6568-BF3C82839EA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1291014" y="354833"/>
            <a:ext cx="514674" cy="478967"/>
          </a:xfrm>
          <a:prstGeom prst="rect">
            <a:avLst/>
          </a:prstGeom>
        </p:spPr>
      </p:pic>
    </p:spTree>
    <p:extLst>
      <p:ext uri="{BB962C8B-B14F-4D97-AF65-F5344CB8AC3E}">
        <p14:creationId xmlns:p14="http://schemas.microsoft.com/office/powerpoint/2010/main" val="1755968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reen CAB logo">
    <p:bg>
      <p:bgPr>
        <a:solidFill>
          <a:srgbClr val="30383B"/>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A0DB517-245A-8C46-AF51-FF50A43419AB}"/>
              </a:ext>
            </a:extLst>
          </p:cNvPr>
          <p:cNvPicPr>
            <a:picLocks noChangeAspect="1"/>
          </p:cNvPicPr>
          <p:nvPr userDrawn="1"/>
        </p:nvPicPr>
        <p:blipFill>
          <a:blip r:embed="rId2"/>
          <a:stretch>
            <a:fillRect/>
          </a:stretch>
        </p:blipFill>
        <p:spPr>
          <a:xfrm>
            <a:off x="4958261" y="2108986"/>
            <a:ext cx="2501900" cy="2120900"/>
          </a:xfrm>
          <a:prstGeom prst="rect">
            <a:avLst/>
          </a:prstGeom>
        </p:spPr>
      </p:pic>
    </p:spTree>
    <p:extLst>
      <p:ext uri="{BB962C8B-B14F-4D97-AF65-F5344CB8AC3E}">
        <p14:creationId xmlns:p14="http://schemas.microsoft.com/office/powerpoint/2010/main" val="37497270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9_CAB - Light canvas - Narrow img left - Headline right">
    <p:bg>
      <p:bgPr>
        <a:solidFill>
          <a:schemeClr val="bg2"/>
        </a:solidFill>
        <a:effectLst/>
      </p:bgPr>
    </p:bg>
    <p:spTree>
      <p:nvGrpSpPr>
        <p:cNvPr id="1" name=""/>
        <p:cNvGrpSpPr/>
        <p:nvPr/>
      </p:nvGrpSpPr>
      <p:grpSpPr>
        <a:xfrm>
          <a:off x="0" y="0"/>
          <a:ext cx="0" cy="0"/>
          <a:chOff x="0" y="0"/>
          <a:chExt cx="0" cy="0"/>
        </a:xfrm>
      </p:grpSpPr>
      <p:pic>
        <p:nvPicPr>
          <p:cNvPr id="6" name="Bildobjekt 5" descr="En bild som visar person, klädsel, Skyddsutrustning, arbetskläder&#10;&#10;Automatiskt genererad beskrivning">
            <a:extLst>
              <a:ext uri="{FF2B5EF4-FFF2-40B4-BE49-F238E27FC236}">
                <a16:creationId xmlns:a16="http://schemas.microsoft.com/office/drawing/2014/main" id="{6B0DC466-3771-2424-8436-EF2F5588E70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4922874" cy="6858000"/>
          </a:xfrm>
          <a:prstGeom prst="rect">
            <a:avLst/>
          </a:prstGeom>
        </p:spPr>
      </p:pic>
      <p:sp>
        <p:nvSpPr>
          <p:cNvPr id="2" name="Platshållare för text 1">
            <a:extLst>
              <a:ext uri="{FF2B5EF4-FFF2-40B4-BE49-F238E27FC236}">
                <a16:creationId xmlns:a16="http://schemas.microsoft.com/office/drawing/2014/main" id="{3FA4FB31-5319-DD7D-6C13-A514A72A1AFE}"/>
              </a:ext>
            </a:extLst>
          </p:cNvPr>
          <p:cNvSpPr>
            <a:spLocks noGrp="1"/>
          </p:cNvSpPr>
          <p:nvPr>
            <p:ph type="body" sz="half" idx="2"/>
          </p:nvPr>
        </p:nvSpPr>
        <p:spPr>
          <a:xfrm>
            <a:off x="5395274" y="2373966"/>
            <a:ext cx="6216576" cy="3331265"/>
          </a:xfrm>
        </p:spPr>
        <p:txBody>
          <a:bodyPr/>
          <a:lstStyle/>
          <a:p>
            <a:pPr lvl="0"/>
            <a:r>
              <a:rPr lang="sv-SE" sz="1600"/>
              <a:t>Klicka här för att ändra format på bakgrundstexten</a:t>
            </a:r>
          </a:p>
        </p:txBody>
      </p:sp>
      <p:sp>
        <p:nvSpPr>
          <p:cNvPr id="3" name="Rubrik 2">
            <a:extLst>
              <a:ext uri="{FF2B5EF4-FFF2-40B4-BE49-F238E27FC236}">
                <a16:creationId xmlns:a16="http://schemas.microsoft.com/office/drawing/2014/main" id="{D9A77C78-D3D6-8716-7919-D8C4E9AC14D5}"/>
              </a:ext>
            </a:extLst>
          </p:cNvPr>
          <p:cNvSpPr>
            <a:spLocks noGrp="1"/>
          </p:cNvSpPr>
          <p:nvPr>
            <p:ph type="title"/>
          </p:nvPr>
        </p:nvSpPr>
        <p:spPr>
          <a:xfrm>
            <a:off x="5395274" y="1036056"/>
            <a:ext cx="6227322" cy="1143204"/>
          </a:xfrm>
        </p:spPr>
        <p:txBody>
          <a:bodyPr anchor="b"/>
          <a:lstStyle/>
          <a:p>
            <a:r>
              <a:rPr lang="sv-SE"/>
              <a:t>Klicka här för att ändra mall för rubrikformat</a:t>
            </a:r>
          </a:p>
        </p:txBody>
      </p:sp>
      <p:pic>
        <p:nvPicPr>
          <p:cNvPr id="7" name="Bildobjekt 6">
            <a:extLst>
              <a:ext uri="{FF2B5EF4-FFF2-40B4-BE49-F238E27FC236}">
                <a16:creationId xmlns:a16="http://schemas.microsoft.com/office/drawing/2014/main" id="{905C61A2-6345-27AA-0C1B-0E0DEE505ED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4" name="Bildobjekt 3">
            <a:extLst>
              <a:ext uri="{FF2B5EF4-FFF2-40B4-BE49-F238E27FC236}">
                <a16:creationId xmlns:a16="http://schemas.microsoft.com/office/drawing/2014/main" id="{3E85108B-479F-C031-DAEF-B30F330F943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1178739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7_CAB - Light canvas - Narrow img left - Headline right">
    <p:bg>
      <p:bgPr>
        <a:solidFill>
          <a:schemeClr val="bg2"/>
        </a:solidFill>
        <a:effectLst/>
      </p:bgPr>
    </p:bg>
    <p:spTree>
      <p:nvGrpSpPr>
        <p:cNvPr id="1" name=""/>
        <p:cNvGrpSpPr/>
        <p:nvPr/>
      </p:nvGrpSpPr>
      <p:grpSpPr>
        <a:xfrm>
          <a:off x="0" y="0"/>
          <a:ext cx="0" cy="0"/>
          <a:chOff x="0" y="0"/>
          <a:chExt cx="0" cy="0"/>
        </a:xfrm>
      </p:grpSpPr>
      <p:sp>
        <p:nvSpPr>
          <p:cNvPr id="7" name="Platshållare för text 1">
            <a:extLst>
              <a:ext uri="{FF2B5EF4-FFF2-40B4-BE49-F238E27FC236}">
                <a16:creationId xmlns:a16="http://schemas.microsoft.com/office/drawing/2014/main" id="{7C2628D2-121B-9F5B-5CDF-4A3E2C299E59}"/>
              </a:ext>
            </a:extLst>
          </p:cNvPr>
          <p:cNvSpPr>
            <a:spLocks noGrp="1"/>
          </p:cNvSpPr>
          <p:nvPr>
            <p:ph type="body" sz="half" idx="2"/>
          </p:nvPr>
        </p:nvSpPr>
        <p:spPr>
          <a:xfrm>
            <a:off x="5395274" y="2373966"/>
            <a:ext cx="6216576" cy="3331265"/>
          </a:xfrm>
        </p:spPr>
        <p:txBody>
          <a:bodyPr/>
          <a:lstStyle/>
          <a:p>
            <a:pPr lvl="0"/>
            <a:r>
              <a:rPr lang="sv-SE" sz="1600"/>
              <a:t>Klicka här för att ändra format på bakgrundstexten</a:t>
            </a:r>
          </a:p>
        </p:txBody>
      </p:sp>
      <p:sp>
        <p:nvSpPr>
          <p:cNvPr id="8" name="Rubrik 2">
            <a:extLst>
              <a:ext uri="{FF2B5EF4-FFF2-40B4-BE49-F238E27FC236}">
                <a16:creationId xmlns:a16="http://schemas.microsoft.com/office/drawing/2014/main" id="{368B1AF9-8494-80EE-83EC-7827EEAD5AC0}"/>
              </a:ext>
            </a:extLst>
          </p:cNvPr>
          <p:cNvSpPr>
            <a:spLocks noGrp="1"/>
          </p:cNvSpPr>
          <p:nvPr>
            <p:ph type="title"/>
          </p:nvPr>
        </p:nvSpPr>
        <p:spPr>
          <a:xfrm>
            <a:off x="5395274" y="1036056"/>
            <a:ext cx="6227322" cy="1143204"/>
          </a:xfrm>
        </p:spPr>
        <p:txBody>
          <a:bodyPr anchor="b"/>
          <a:lstStyle/>
          <a:p>
            <a:r>
              <a:rPr lang="sv-SE"/>
              <a:t>Klicka här för att ändra mall för rubrikformat</a:t>
            </a:r>
          </a:p>
        </p:txBody>
      </p:sp>
      <p:pic>
        <p:nvPicPr>
          <p:cNvPr id="3" name="Bildobjekt 2" descr="En bild som visar person, klädsel, person, Människoansikte&#10;&#10;Automatiskt genererad beskrivning">
            <a:extLst>
              <a:ext uri="{FF2B5EF4-FFF2-40B4-BE49-F238E27FC236}">
                <a16:creationId xmlns:a16="http://schemas.microsoft.com/office/drawing/2014/main" id="{0626267F-1D02-8CFD-EB5A-4E9681240F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2"/>
            <a:ext cx="4947557" cy="6858001"/>
          </a:xfrm>
          <a:prstGeom prst="rect">
            <a:avLst/>
          </a:prstGeom>
        </p:spPr>
      </p:pic>
      <p:pic>
        <p:nvPicPr>
          <p:cNvPr id="2" name="Bildobjekt 1">
            <a:extLst>
              <a:ext uri="{FF2B5EF4-FFF2-40B4-BE49-F238E27FC236}">
                <a16:creationId xmlns:a16="http://schemas.microsoft.com/office/drawing/2014/main" id="{7F64B764-BA00-EA18-D15E-6CC0FDBA4DB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4" name="Bildobjekt 3">
            <a:extLst>
              <a:ext uri="{FF2B5EF4-FFF2-40B4-BE49-F238E27FC236}">
                <a16:creationId xmlns:a16="http://schemas.microsoft.com/office/drawing/2014/main" id="{62051FBB-F3A9-7171-3C18-ADE36381A55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2757035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AB MEPS - Agenda background">
    <p:bg>
      <p:bgPr>
        <a:solidFill>
          <a:schemeClr val="accent3"/>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4343399"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lIns="90000" anchor="t" anchorCtr="0">
            <a:noAutofit/>
          </a:bodyPr>
          <a:lstStyle>
            <a:lvl1pPr>
              <a:defRPr sz="4000">
                <a:solidFill>
                  <a:schemeClr val="tx1"/>
                </a:solidFill>
              </a:defRPr>
            </a:lvl1pPr>
          </a:lstStyle>
          <a:p>
            <a:r>
              <a:rPr lang="sv-SE" sz="4000" err="1"/>
              <a:t>Add</a:t>
            </a:r>
            <a:r>
              <a:rPr lang="sv-SE" sz="4000"/>
              <a:t> </a:t>
            </a:r>
            <a:r>
              <a:rPr lang="sv-SE" sz="4000" err="1"/>
              <a:t>headline</a:t>
            </a:r>
            <a:r>
              <a:rPr lang="sv-SE" sz="4000"/>
              <a:t> </a:t>
            </a:r>
            <a:r>
              <a:rPr lang="sv-SE" sz="4000" err="1"/>
              <a:t>here</a:t>
            </a:r>
            <a:endParaRPr lang="sv-SE" sz="4000"/>
          </a:p>
        </p:txBody>
      </p:sp>
      <p:pic>
        <p:nvPicPr>
          <p:cNvPr id="2" name="Bildobjekt 1">
            <a:extLst>
              <a:ext uri="{FF2B5EF4-FFF2-40B4-BE49-F238E27FC236}">
                <a16:creationId xmlns:a16="http://schemas.microsoft.com/office/drawing/2014/main" id="{A7C06C73-78F9-6025-E3F0-3DE67F48A67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81073" y="5827305"/>
            <a:ext cx="1752203" cy="705948"/>
          </a:xfrm>
          <a:prstGeom prst="rect">
            <a:avLst/>
          </a:prstGeom>
        </p:spPr>
      </p:pic>
      <p:pic>
        <p:nvPicPr>
          <p:cNvPr id="4" name="Bildobjekt 3">
            <a:extLst>
              <a:ext uri="{FF2B5EF4-FFF2-40B4-BE49-F238E27FC236}">
                <a16:creationId xmlns:a16="http://schemas.microsoft.com/office/drawing/2014/main" id="{139AB13A-1D50-1CB3-FE28-1769E4D0EFC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2437816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AB MEPS - Light - Headline left - Large text right">
    <p:bg>
      <p:bgPr>
        <a:solidFill>
          <a:srgbClr val="F8F8F7"/>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tx1"/>
                </a:solidFill>
              </a:defRPr>
            </a:lvl1pPr>
          </a:lstStyle>
          <a:p>
            <a:r>
              <a:rPr lang="sv-SE" sz="4000" err="1"/>
              <a:t>Add</a:t>
            </a:r>
            <a:r>
              <a:rPr lang="sv-SE" sz="4000"/>
              <a:t> </a:t>
            </a:r>
            <a:r>
              <a:rPr lang="sv-SE" sz="4000" err="1"/>
              <a:t>headline</a:t>
            </a:r>
            <a:r>
              <a:rPr lang="sv-SE" sz="4000"/>
              <a:t> </a:t>
            </a:r>
            <a:r>
              <a:rPr lang="sv-SE" sz="4000" err="1"/>
              <a:t>here</a:t>
            </a:r>
            <a:endParaRPr lang="sv-SE" sz="4000"/>
          </a:p>
        </p:txBody>
      </p:sp>
      <p:pic>
        <p:nvPicPr>
          <p:cNvPr id="2" name="Bildobjekt 1">
            <a:extLst>
              <a:ext uri="{FF2B5EF4-FFF2-40B4-BE49-F238E27FC236}">
                <a16:creationId xmlns:a16="http://schemas.microsoft.com/office/drawing/2014/main" id="{6CB3A92C-D93A-299A-3968-A5021E5681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81073" y="5827305"/>
            <a:ext cx="1752203" cy="705948"/>
          </a:xfrm>
          <a:prstGeom prst="rect">
            <a:avLst/>
          </a:prstGeom>
        </p:spPr>
      </p:pic>
      <p:pic>
        <p:nvPicPr>
          <p:cNvPr id="4" name="Bildobjekt 3">
            <a:extLst>
              <a:ext uri="{FF2B5EF4-FFF2-40B4-BE49-F238E27FC236}">
                <a16:creationId xmlns:a16="http://schemas.microsoft.com/office/drawing/2014/main" id="{A4E91C77-2811-C14F-8A26-4949A99A31C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3230808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AB MEPS - Light- Headline left - Large text right - orange logo">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tx1"/>
                </a:solidFill>
              </a:defRPr>
            </a:lvl1pPr>
          </a:lstStyle>
          <a:p>
            <a:r>
              <a:rPr lang="sv-SE" sz="4000" err="1"/>
              <a:t>Add</a:t>
            </a:r>
            <a:r>
              <a:rPr lang="sv-SE" sz="4000"/>
              <a:t> </a:t>
            </a:r>
            <a:r>
              <a:rPr lang="sv-SE" sz="4000" err="1"/>
              <a:t>headline</a:t>
            </a:r>
            <a:r>
              <a:rPr lang="sv-SE" sz="4000"/>
              <a:t> </a:t>
            </a:r>
            <a:r>
              <a:rPr lang="sv-SE" sz="4000" err="1"/>
              <a:t>here</a:t>
            </a:r>
            <a:endParaRPr lang="sv-SE" sz="4000"/>
          </a:p>
        </p:txBody>
      </p:sp>
      <p:pic>
        <p:nvPicPr>
          <p:cNvPr id="3" name="Bildobjekt 2">
            <a:extLst>
              <a:ext uri="{FF2B5EF4-FFF2-40B4-BE49-F238E27FC236}">
                <a16:creationId xmlns:a16="http://schemas.microsoft.com/office/drawing/2014/main" id="{A123A48D-FACC-95A4-4A37-6134069066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2" name="Bildobjekt 1">
            <a:extLst>
              <a:ext uri="{FF2B5EF4-FFF2-40B4-BE49-F238E27FC236}">
                <a16:creationId xmlns:a16="http://schemas.microsoft.com/office/drawing/2014/main" id="{2A3352AF-E85C-23E8-98AB-E0893C685DE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4130347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AB MEPS - Orange gradient - Headline left - Large text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sp>
        <p:nvSpPr>
          <p:cNvPr id="6" name="Platshållare för text 3">
            <a:extLst>
              <a:ext uri="{FF2B5EF4-FFF2-40B4-BE49-F238E27FC236}">
                <a16:creationId xmlns:a16="http://schemas.microsoft.com/office/drawing/2014/main" id="{189B099D-043F-6440-ADD6-2FB7462B6FAA}"/>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21D3E028-7C04-B04D-A06E-415B37EBA1F3}"/>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bg1"/>
                </a:solidFill>
              </a:defRPr>
            </a:lvl1pPr>
          </a:lstStyle>
          <a:p>
            <a:r>
              <a:rPr lang="sv-SE" sz="4000" err="1"/>
              <a:t>Add</a:t>
            </a:r>
            <a:r>
              <a:rPr lang="sv-SE" sz="4000"/>
              <a:t> </a:t>
            </a:r>
            <a:r>
              <a:rPr lang="sv-SE" sz="4000" err="1"/>
              <a:t>headline</a:t>
            </a:r>
            <a:r>
              <a:rPr lang="sv-SE" sz="4000"/>
              <a:t> </a:t>
            </a:r>
            <a:r>
              <a:rPr lang="sv-SE" sz="4000" err="1"/>
              <a:t>here</a:t>
            </a:r>
            <a:endParaRPr lang="sv-SE" sz="4000"/>
          </a:p>
        </p:txBody>
      </p:sp>
      <p:pic>
        <p:nvPicPr>
          <p:cNvPr id="3" name="Bildobjekt 2">
            <a:extLst>
              <a:ext uri="{FF2B5EF4-FFF2-40B4-BE49-F238E27FC236}">
                <a16:creationId xmlns:a16="http://schemas.microsoft.com/office/drawing/2014/main" id="{D9A49884-11F6-F596-16D3-5B9BDAA56EF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48311" y="5760720"/>
            <a:ext cx="1750275" cy="705901"/>
          </a:xfrm>
          <a:prstGeom prst="rect">
            <a:avLst/>
          </a:prstGeom>
        </p:spPr>
      </p:pic>
      <p:pic>
        <p:nvPicPr>
          <p:cNvPr id="2" name="Bildobjekt 1">
            <a:extLst>
              <a:ext uri="{FF2B5EF4-FFF2-40B4-BE49-F238E27FC236}">
                <a16:creationId xmlns:a16="http://schemas.microsoft.com/office/drawing/2014/main" id="{23E33329-635D-CDEE-B997-A96CC0716E7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1014" y="354833"/>
            <a:ext cx="514674" cy="478967"/>
          </a:xfrm>
          <a:prstGeom prst="rect">
            <a:avLst/>
          </a:prstGeom>
        </p:spPr>
      </p:pic>
    </p:spTree>
    <p:extLst>
      <p:ext uri="{BB962C8B-B14F-4D97-AF65-F5344CB8AC3E}">
        <p14:creationId xmlns:p14="http://schemas.microsoft.com/office/powerpoint/2010/main" val="14816083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AB MEPS - Light canvas - Img left - Headline right">
    <p:bg>
      <p:bgPr>
        <a:solidFill>
          <a:srgbClr val="F8F8F7"/>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6096000" cy="6858000"/>
          </a:xfrm>
        </p:spPr>
        <p:txBody>
          <a:bodyPr/>
          <a:lstStyle/>
          <a:p>
            <a:r>
              <a:rPr lang="sv-SE"/>
              <a:t>Klicka på ikonen för att lägga till en bild</a:t>
            </a:r>
          </a:p>
        </p:txBody>
      </p:sp>
      <p:sp>
        <p:nvSpPr>
          <p:cNvPr id="10" name="Platshållare för text 3">
            <a:extLst>
              <a:ext uri="{FF2B5EF4-FFF2-40B4-BE49-F238E27FC236}">
                <a16:creationId xmlns:a16="http://schemas.microsoft.com/office/drawing/2014/main" id="{03E57822-0524-6C44-8D7B-2BC8B06FDF5E}"/>
              </a:ext>
            </a:extLst>
          </p:cNvPr>
          <p:cNvSpPr>
            <a:spLocks noGrp="1"/>
          </p:cNvSpPr>
          <p:nvPr>
            <p:ph type="body" sz="half" idx="2"/>
          </p:nvPr>
        </p:nvSpPr>
        <p:spPr>
          <a:xfrm>
            <a:off x="6512633" y="3192905"/>
            <a:ext cx="4335904" cy="2606568"/>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1" name="Rubrik 1">
            <a:extLst>
              <a:ext uri="{FF2B5EF4-FFF2-40B4-BE49-F238E27FC236}">
                <a16:creationId xmlns:a16="http://schemas.microsoft.com/office/drawing/2014/main" id="{704E3B62-394D-7E41-8FD5-D5047E50606B}"/>
              </a:ext>
            </a:extLst>
          </p:cNvPr>
          <p:cNvSpPr>
            <a:spLocks noGrp="1"/>
          </p:cNvSpPr>
          <p:nvPr>
            <p:ph type="title" hasCustomPrompt="1"/>
          </p:nvPr>
        </p:nvSpPr>
        <p:spPr>
          <a:xfrm>
            <a:off x="6505138" y="1201411"/>
            <a:ext cx="4343399" cy="1811611"/>
          </a:xfrm>
        </p:spPr>
        <p:txBody>
          <a:bodyPr anchor="b" anchorCtr="0">
            <a:normAutofit/>
          </a:bodyPr>
          <a:lstStyle>
            <a:lvl1pPr>
              <a:defRPr sz="3200" b="0">
                <a:solidFill>
                  <a:schemeClr val="tx1"/>
                </a:solidFill>
              </a:defRPr>
            </a:lvl1pPr>
          </a:lstStyle>
          <a:p>
            <a:r>
              <a:rPr lang="sv-SE" sz="4000" err="1"/>
              <a:t>Add</a:t>
            </a:r>
            <a:r>
              <a:rPr lang="sv-SE" sz="4000"/>
              <a:t> </a:t>
            </a:r>
            <a:r>
              <a:rPr lang="sv-SE" sz="4000" err="1"/>
              <a:t>headline</a:t>
            </a:r>
            <a:r>
              <a:rPr lang="sv-SE" sz="4000"/>
              <a:t> </a:t>
            </a:r>
            <a:r>
              <a:rPr lang="sv-SE" sz="4000" err="1"/>
              <a:t>here</a:t>
            </a:r>
            <a:endParaRPr lang="sv-SE" sz="4000"/>
          </a:p>
        </p:txBody>
      </p:sp>
      <p:pic>
        <p:nvPicPr>
          <p:cNvPr id="5" name="Bildobjekt 4">
            <a:extLst>
              <a:ext uri="{FF2B5EF4-FFF2-40B4-BE49-F238E27FC236}">
                <a16:creationId xmlns:a16="http://schemas.microsoft.com/office/drawing/2014/main" id="{36B5D805-8C20-26D6-AACA-4EDDD21C2E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2" name="Bildobjekt 1">
            <a:extLst>
              <a:ext uri="{FF2B5EF4-FFF2-40B4-BE49-F238E27FC236}">
                <a16:creationId xmlns:a16="http://schemas.microsoft.com/office/drawing/2014/main" id="{675E7ACB-9388-326C-58F2-232BE18ADA9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1606556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AB MEPS - Light canvas - Narrow img left - Headline right">
    <p:bg>
      <p:bgPr>
        <a:solidFill>
          <a:schemeClr val="bg2"/>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4047744" cy="6858000"/>
          </a:xfrm>
        </p:spPr>
        <p:txBody>
          <a:bodyPr/>
          <a:lstStyle/>
          <a:p>
            <a:r>
              <a:rPr lang="sv-SE"/>
              <a:t>Klicka på ikonen för att lägga till en bild</a:t>
            </a:r>
          </a:p>
        </p:txBody>
      </p:sp>
      <p:sp>
        <p:nvSpPr>
          <p:cNvPr id="12" name="Platshållare för text 3">
            <a:extLst>
              <a:ext uri="{FF2B5EF4-FFF2-40B4-BE49-F238E27FC236}">
                <a16:creationId xmlns:a16="http://schemas.microsoft.com/office/drawing/2014/main" id="{EDFE43B8-5AEA-EA45-8428-EE71469A1BEF}"/>
              </a:ext>
            </a:extLst>
          </p:cNvPr>
          <p:cNvSpPr>
            <a:spLocks noGrp="1"/>
          </p:cNvSpPr>
          <p:nvPr>
            <p:ph type="body" sz="half" idx="2"/>
          </p:nvPr>
        </p:nvSpPr>
        <p:spPr>
          <a:xfrm>
            <a:off x="4631961" y="3192905"/>
            <a:ext cx="6216576" cy="2606568"/>
          </a:xfrm>
        </p:spPr>
        <p:txBody>
          <a:bodyPr numCol="2" spcCol="288000"/>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3" name="Rubrik 1">
            <a:extLst>
              <a:ext uri="{FF2B5EF4-FFF2-40B4-BE49-F238E27FC236}">
                <a16:creationId xmlns:a16="http://schemas.microsoft.com/office/drawing/2014/main" id="{8C64AE26-0E40-C443-AD82-D287D61CA19B}"/>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tx1"/>
                </a:solidFill>
              </a:defRPr>
            </a:lvl1pPr>
          </a:lstStyle>
          <a:p>
            <a:r>
              <a:rPr lang="en-US" sz="4000"/>
              <a:t>Add</a:t>
            </a:r>
            <a:r>
              <a:rPr lang="sv-SE" sz="4000"/>
              <a:t> </a:t>
            </a:r>
            <a:r>
              <a:rPr lang="sv-SE" sz="4000" err="1"/>
              <a:t>headline</a:t>
            </a:r>
            <a:r>
              <a:rPr lang="sv-SE" sz="4000"/>
              <a:t> </a:t>
            </a:r>
            <a:r>
              <a:rPr lang="sv-SE" sz="4000" err="1"/>
              <a:t>here</a:t>
            </a:r>
            <a:endParaRPr lang="sv-SE" sz="4000"/>
          </a:p>
        </p:txBody>
      </p:sp>
      <p:pic>
        <p:nvPicPr>
          <p:cNvPr id="2" name="Bildobjekt 1">
            <a:extLst>
              <a:ext uri="{FF2B5EF4-FFF2-40B4-BE49-F238E27FC236}">
                <a16:creationId xmlns:a16="http://schemas.microsoft.com/office/drawing/2014/main" id="{F9024BAE-B893-1261-68FA-32C51579D8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4" name="Bildobjekt 3">
            <a:extLst>
              <a:ext uri="{FF2B5EF4-FFF2-40B4-BE49-F238E27FC236}">
                <a16:creationId xmlns:a16="http://schemas.microsoft.com/office/drawing/2014/main" id="{0986AD04-73B2-3B59-5945-5EB8087C5C8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1254610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AB MEPS - Orange gradient - Narrow img left - Headline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33AC49FB-00DD-894B-90B7-A143301D8EE4}"/>
              </a:ext>
            </a:extLst>
          </p:cNvPr>
          <p:cNvSpPr>
            <a:spLocks noGrp="1"/>
          </p:cNvSpPr>
          <p:nvPr>
            <p:ph type="pic" sz="quarter" idx="10"/>
          </p:nvPr>
        </p:nvSpPr>
        <p:spPr>
          <a:xfrm>
            <a:off x="0" y="0"/>
            <a:ext cx="4047744" cy="6858000"/>
          </a:xfrm>
        </p:spPr>
        <p:txBody>
          <a:bodyPr/>
          <a:lstStyle>
            <a:lvl1pPr>
              <a:defRPr>
                <a:solidFill>
                  <a:schemeClr val="bg1"/>
                </a:solidFill>
              </a:defRPr>
            </a:lvl1pPr>
          </a:lstStyle>
          <a:p>
            <a:r>
              <a:rPr lang="sv-SE"/>
              <a:t>Klicka på ikonen för att lägga till en bild</a:t>
            </a:r>
          </a:p>
        </p:txBody>
      </p:sp>
      <p:sp>
        <p:nvSpPr>
          <p:cNvPr id="9" name="Platshållare för text 3">
            <a:extLst>
              <a:ext uri="{FF2B5EF4-FFF2-40B4-BE49-F238E27FC236}">
                <a16:creationId xmlns:a16="http://schemas.microsoft.com/office/drawing/2014/main" id="{9797AAD8-A606-3645-B7E7-3CCDD2D3C7A4}"/>
              </a:ext>
            </a:extLst>
          </p:cNvPr>
          <p:cNvSpPr>
            <a:spLocks noGrp="1"/>
          </p:cNvSpPr>
          <p:nvPr>
            <p:ph type="body" sz="half" idx="2"/>
          </p:nvPr>
        </p:nvSpPr>
        <p:spPr>
          <a:xfrm>
            <a:off x="4631961" y="3192905"/>
            <a:ext cx="6216576" cy="2606568"/>
          </a:xfrm>
        </p:spPr>
        <p:txBody>
          <a:bodyPr numCol="2" spcCol="288000"/>
          <a:lstStyle>
            <a:lvl1pPr marL="0" indent="0">
              <a:lnSpc>
                <a:spcPct val="100000"/>
              </a:lnSpc>
              <a:spcBef>
                <a:spcPts val="1600"/>
              </a:spcBef>
              <a:buNone/>
              <a:defRPr sz="14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Rubrik 1">
            <a:extLst>
              <a:ext uri="{FF2B5EF4-FFF2-40B4-BE49-F238E27FC236}">
                <a16:creationId xmlns:a16="http://schemas.microsoft.com/office/drawing/2014/main" id="{01BF2EB4-28B5-6F45-856D-488CD707621B}"/>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bg1"/>
                </a:solidFill>
              </a:defRPr>
            </a:lvl1pPr>
          </a:lstStyle>
          <a:p>
            <a:r>
              <a:rPr lang="en-US" sz="4000"/>
              <a:t>Add</a:t>
            </a:r>
            <a:r>
              <a:rPr lang="sv-SE" sz="4000"/>
              <a:t> </a:t>
            </a:r>
            <a:r>
              <a:rPr lang="sv-SE" sz="4000" err="1"/>
              <a:t>headline</a:t>
            </a:r>
            <a:r>
              <a:rPr lang="sv-SE" sz="4000"/>
              <a:t> </a:t>
            </a:r>
            <a:r>
              <a:rPr lang="sv-SE" sz="4000" err="1"/>
              <a:t>here</a:t>
            </a:r>
            <a:endParaRPr lang="sv-SE" sz="4000"/>
          </a:p>
        </p:txBody>
      </p:sp>
      <p:pic>
        <p:nvPicPr>
          <p:cNvPr id="3" name="Bildobjekt 2">
            <a:extLst>
              <a:ext uri="{FF2B5EF4-FFF2-40B4-BE49-F238E27FC236}">
                <a16:creationId xmlns:a16="http://schemas.microsoft.com/office/drawing/2014/main" id="{B45BB248-2487-5778-2F90-65A031FF63B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48311" y="5760720"/>
            <a:ext cx="1750275" cy="705901"/>
          </a:xfrm>
          <a:prstGeom prst="rect">
            <a:avLst/>
          </a:prstGeom>
        </p:spPr>
      </p:pic>
      <p:pic>
        <p:nvPicPr>
          <p:cNvPr id="2" name="Bildobjekt 1">
            <a:extLst>
              <a:ext uri="{FF2B5EF4-FFF2-40B4-BE49-F238E27FC236}">
                <a16:creationId xmlns:a16="http://schemas.microsoft.com/office/drawing/2014/main" id="{614B638E-9382-D745-4DF5-74A3D78F0E8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1014" y="354833"/>
            <a:ext cx="514674" cy="478967"/>
          </a:xfrm>
          <a:prstGeom prst="rect">
            <a:avLst/>
          </a:prstGeom>
        </p:spPr>
      </p:pic>
    </p:spTree>
    <p:extLst>
      <p:ext uri="{BB962C8B-B14F-4D97-AF65-F5344CB8AC3E}">
        <p14:creationId xmlns:p14="http://schemas.microsoft.com/office/powerpoint/2010/main" val="13945422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AB MEPS - Light canvas - Headline left - Content right">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F26B6ED8-FB0D-7D4A-B145-AB3477FB6439}"/>
              </a:ext>
            </a:extLst>
          </p:cNvPr>
          <p:cNvSpPr>
            <a:spLocks noGrp="1"/>
          </p:cNvSpPr>
          <p:nvPr>
            <p:ph idx="1"/>
          </p:nvPr>
        </p:nvSpPr>
        <p:spPr>
          <a:xfrm>
            <a:off x="5183188" y="1072896"/>
            <a:ext cx="7008812" cy="4572530"/>
          </a:xfrm>
        </p:spPr>
        <p:txBody>
          <a:bodyPr/>
          <a:lstStyle>
            <a:lvl1pPr>
              <a:defRPr sz="1800" b="0" i="0">
                <a:latin typeface="Gotham Narrow Book" pitchFamily="2" charset="0"/>
              </a:defRPr>
            </a:lvl1pPr>
            <a:lvl2pPr>
              <a:defRPr sz="1600"/>
            </a:lvl2pPr>
            <a:lvl3pPr>
              <a:defRPr sz="1400" b="0" i="0">
                <a:latin typeface="Gotham Narrow Light" pitchFamily="2" charset="0"/>
              </a:defRPr>
            </a:lvl3pPr>
            <a:lvl4pPr>
              <a:defRPr sz="1200"/>
            </a:lvl4pPr>
            <a:lvl5pPr>
              <a:defRPr sz="1100" b="0" i="0">
                <a:latin typeface="Gotham Narrow Light" pitchFamily="2" charset="0"/>
              </a:defRPr>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Rubrik 1">
            <a:extLst>
              <a:ext uri="{FF2B5EF4-FFF2-40B4-BE49-F238E27FC236}">
                <a16:creationId xmlns:a16="http://schemas.microsoft.com/office/drawing/2014/main" id="{F55CFEB8-F214-234B-8E8E-664D0F1ED030}"/>
              </a:ext>
            </a:extLst>
          </p:cNvPr>
          <p:cNvSpPr>
            <a:spLocks noGrp="1"/>
          </p:cNvSpPr>
          <p:nvPr>
            <p:ph type="title"/>
          </p:nvPr>
        </p:nvSpPr>
        <p:spPr>
          <a:xfrm>
            <a:off x="838200" y="1072897"/>
            <a:ext cx="3932237" cy="1460442"/>
          </a:xfrm>
        </p:spPr>
        <p:txBody>
          <a:bodyPr anchor="b" anchorCtr="0"/>
          <a:lstStyle/>
          <a:p>
            <a:r>
              <a:rPr lang="sv-SE"/>
              <a:t>Klicka här för att ändra mall för rubrikformat</a:t>
            </a:r>
          </a:p>
        </p:txBody>
      </p:sp>
      <p:sp>
        <p:nvSpPr>
          <p:cNvPr id="13" name="Platshållare för text 3">
            <a:extLst>
              <a:ext uri="{FF2B5EF4-FFF2-40B4-BE49-F238E27FC236}">
                <a16:creationId xmlns:a16="http://schemas.microsoft.com/office/drawing/2014/main" id="{B1E59690-D3E4-714D-A7C6-3C6E5C314F6D}"/>
              </a:ext>
            </a:extLst>
          </p:cNvPr>
          <p:cNvSpPr>
            <a:spLocks noGrp="1"/>
          </p:cNvSpPr>
          <p:nvPr>
            <p:ph type="body" sz="half" idx="10"/>
          </p:nvPr>
        </p:nvSpPr>
        <p:spPr>
          <a:xfrm>
            <a:off x="845696" y="2683240"/>
            <a:ext cx="3932237" cy="2962185"/>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4" name="Bildobjekt 3">
            <a:extLst>
              <a:ext uri="{FF2B5EF4-FFF2-40B4-BE49-F238E27FC236}">
                <a16:creationId xmlns:a16="http://schemas.microsoft.com/office/drawing/2014/main" id="{64357CB7-F398-0181-AA4E-1501D2B2E1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2" name="Bildobjekt 1">
            <a:extLst>
              <a:ext uri="{FF2B5EF4-FFF2-40B4-BE49-F238E27FC236}">
                <a16:creationId xmlns:a16="http://schemas.microsoft.com/office/drawing/2014/main" id="{1426E9A7-CE62-43FA-1814-03BFFE4DE30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100917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7C81383-E9E3-48E6-A513-33DD9010D90A}"/>
              </a:ext>
            </a:extLst>
          </p:cNvPr>
          <p:cNvSpPr>
            <a:spLocks noGrp="1"/>
          </p:cNvSpPr>
          <p:nvPr>
            <p:ph sz="quarter" idx="12"/>
          </p:nvPr>
        </p:nvSpPr>
        <p:spPr>
          <a:xfrm>
            <a:off x="670984" y="2133600"/>
            <a:ext cx="8017933"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1221318"/>
            <a:ext cx="8017933" cy="563060"/>
          </a:xfrm>
        </p:spPr>
        <p:txBody>
          <a:bodyPr/>
          <a:lstStyle>
            <a:lvl1pPr>
              <a:defRPr sz="4000">
                <a:solidFill>
                  <a:schemeClr val="accent1"/>
                </a:solidFill>
              </a:defRPr>
            </a:lvl1pPr>
          </a:lstStyle>
          <a:p>
            <a:r>
              <a:rPr lang="en-GB"/>
              <a:t>Heading</a:t>
            </a:r>
          </a:p>
        </p:txBody>
      </p:sp>
    </p:spTree>
    <p:extLst>
      <p:ext uri="{BB962C8B-B14F-4D97-AF65-F5344CB8AC3E}">
        <p14:creationId xmlns:p14="http://schemas.microsoft.com/office/powerpoint/2010/main" val="1940309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PS - Canvas - persons">
    <p:bg>
      <p:bgPr>
        <a:solidFill>
          <a:schemeClr val="accent3"/>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en-US"/>
              <a:t>Click to edit Master title style</a:t>
            </a:r>
            <a:endParaRPr lang="sv-SE"/>
          </a:p>
        </p:txBody>
      </p:sp>
      <p:sp>
        <p:nvSpPr>
          <p:cNvPr id="29" name="Platshållare för bild 3">
            <a:extLst>
              <a:ext uri="{FF2B5EF4-FFF2-40B4-BE49-F238E27FC236}">
                <a16:creationId xmlns:a16="http://schemas.microsoft.com/office/drawing/2014/main" id="{FC413C1B-C35A-5644-BD84-8D85D2452263}"/>
              </a:ext>
            </a:extLst>
          </p:cNvPr>
          <p:cNvSpPr>
            <a:spLocks noGrp="1"/>
          </p:cNvSpPr>
          <p:nvPr>
            <p:ph type="pic" sz="quarter" idx="10"/>
          </p:nvPr>
        </p:nvSpPr>
        <p:spPr>
          <a:xfrm>
            <a:off x="838201" y="1991263"/>
            <a:ext cx="2379562" cy="2676614"/>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30" name="Platshållare för bild 3">
            <a:extLst>
              <a:ext uri="{FF2B5EF4-FFF2-40B4-BE49-F238E27FC236}">
                <a16:creationId xmlns:a16="http://schemas.microsoft.com/office/drawing/2014/main" id="{11D25338-3A00-184A-B982-BE8D17AD38F1}"/>
              </a:ext>
            </a:extLst>
          </p:cNvPr>
          <p:cNvSpPr>
            <a:spLocks noGrp="1"/>
          </p:cNvSpPr>
          <p:nvPr>
            <p:ph type="pic" sz="quarter" idx="11"/>
          </p:nvPr>
        </p:nvSpPr>
        <p:spPr>
          <a:xfrm>
            <a:off x="3465654" y="1991263"/>
            <a:ext cx="2379562" cy="2676614"/>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31" name="Platshållare för bild 3">
            <a:extLst>
              <a:ext uri="{FF2B5EF4-FFF2-40B4-BE49-F238E27FC236}">
                <a16:creationId xmlns:a16="http://schemas.microsoft.com/office/drawing/2014/main" id="{D6D63EBD-50DA-E948-A928-0FBD13A905FC}"/>
              </a:ext>
            </a:extLst>
          </p:cNvPr>
          <p:cNvSpPr>
            <a:spLocks noGrp="1"/>
          </p:cNvSpPr>
          <p:nvPr>
            <p:ph type="pic" sz="quarter" idx="13"/>
          </p:nvPr>
        </p:nvSpPr>
        <p:spPr>
          <a:xfrm>
            <a:off x="6093107" y="1991263"/>
            <a:ext cx="2379562" cy="2676614"/>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32" name="Platshållare för bild 3">
            <a:extLst>
              <a:ext uri="{FF2B5EF4-FFF2-40B4-BE49-F238E27FC236}">
                <a16:creationId xmlns:a16="http://schemas.microsoft.com/office/drawing/2014/main" id="{CE244735-807C-6842-9BBF-B9253D9D59F6}"/>
              </a:ext>
            </a:extLst>
          </p:cNvPr>
          <p:cNvSpPr>
            <a:spLocks noGrp="1"/>
          </p:cNvSpPr>
          <p:nvPr>
            <p:ph type="pic" sz="quarter" idx="15"/>
          </p:nvPr>
        </p:nvSpPr>
        <p:spPr>
          <a:xfrm>
            <a:off x="8720560" y="1991263"/>
            <a:ext cx="2379562" cy="2676614"/>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33" name="Platshållare för text 3">
            <a:extLst>
              <a:ext uri="{FF2B5EF4-FFF2-40B4-BE49-F238E27FC236}">
                <a16:creationId xmlns:a16="http://schemas.microsoft.com/office/drawing/2014/main" id="{C293B4CE-11F0-994B-8B9B-EBA7A6880108}"/>
              </a:ext>
            </a:extLst>
          </p:cNvPr>
          <p:cNvSpPr>
            <a:spLocks noGrp="1"/>
          </p:cNvSpPr>
          <p:nvPr>
            <p:ph type="body" sz="half" idx="2"/>
          </p:nvPr>
        </p:nvSpPr>
        <p:spPr>
          <a:xfrm>
            <a:off x="838201"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Platshållare för text 3">
            <a:extLst>
              <a:ext uri="{FF2B5EF4-FFF2-40B4-BE49-F238E27FC236}">
                <a16:creationId xmlns:a16="http://schemas.microsoft.com/office/drawing/2014/main" id="{FF427172-14CC-C941-B27E-A97FAE5AD62E}"/>
              </a:ext>
            </a:extLst>
          </p:cNvPr>
          <p:cNvSpPr>
            <a:spLocks noGrp="1"/>
          </p:cNvSpPr>
          <p:nvPr>
            <p:ph type="body" sz="half" idx="12"/>
          </p:nvPr>
        </p:nvSpPr>
        <p:spPr>
          <a:xfrm>
            <a:off x="3465654"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5" name="Platshållare för text 3">
            <a:extLst>
              <a:ext uri="{FF2B5EF4-FFF2-40B4-BE49-F238E27FC236}">
                <a16:creationId xmlns:a16="http://schemas.microsoft.com/office/drawing/2014/main" id="{479E71D3-848E-D44C-B02E-4D9B374527C6}"/>
              </a:ext>
            </a:extLst>
          </p:cNvPr>
          <p:cNvSpPr>
            <a:spLocks noGrp="1"/>
          </p:cNvSpPr>
          <p:nvPr>
            <p:ph type="body" sz="half" idx="14"/>
          </p:nvPr>
        </p:nvSpPr>
        <p:spPr>
          <a:xfrm>
            <a:off x="6093107"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6" name="Platshållare för text 3">
            <a:extLst>
              <a:ext uri="{FF2B5EF4-FFF2-40B4-BE49-F238E27FC236}">
                <a16:creationId xmlns:a16="http://schemas.microsoft.com/office/drawing/2014/main" id="{598540B5-2AFF-0A41-B35B-6C06854C718B}"/>
              </a:ext>
            </a:extLst>
          </p:cNvPr>
          <p:cNvSpPr>
            <a:spLocks noGrp="1"/>
          </p:cNvSpPr>
          <p:nvPr>
            <p:ph type="body" sz="half" idx="16"/>
          </p:nvPr>
        </p:nvSpPr>
        <p:spPr>
          <a:xfrm>
            <a:off x="8720560"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Bildobjekt 17" descr="En bild som visar text&#10;&#10;Automatiskt genererad beskrivning">
            <a:extLst>
              <a:ext uri="{FF2B5EF4-FFF2-40B4-BE49-F238E27FC236}">
                <a16:creationId xmlns:a16="http://schemas.microsoft.com/office/drawing/2014/main" id="{C9699002-76A4-7F44-8D4A-35AAD95A80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spTree>
    <p:extLst>
      <p:ext uri="{BB962C8B-B14F-4D97-AF65-F5344CB8AC3E}">
        <p14:creationId xmlns:p14="http://schemas.microsoft.com/office/powerpoint/2010/main" val="24088603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MEPS - Three columns">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2" name="Platshållare för bild 3">
            <a:extLst>
              <a:ext uri="{FF2B5EF4-FFF2-40B4-BE49-F238E27FC236}">
                <a16:creationId xmlns:a16="http://schemas.microsoft.com/office/drawing/2014/main" id="{090955A8-6EAC-5D45-8A02-A78567EA1BC2}"/>
              </a:ext>
            </a:extLst>
          </p:cNvPr>
          <p:cNvSpPr>
            <a:spLocks noGrp="1"/>
          </p:cNvSpPr>
          <p:nvPr>
            <p:ph type="pic" sz="quarter" idx="12"/>
          </p:nvPr>
        </p:nvSpPr>
        <p:spPr>
          <a:xfrm>
            <a:off x="4265275"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4" name="Platshållare för bild 3">
            <a:extLst>
              <a:ext uri="{FF2B5EF4-FFF2-40B4-BE49-F238E27FC236}">
                <a16:creationId xmlns:a16="http://schemas.microsoft.com/office/drawing/2014/main" id="{66B72BF5-4B4E-C04E-9BF5-71C00BCC4EFE}"/>
              </a:ext>
            </a:extLst>
          </p:cNvPr>
          <p:cNvSpPr>
            <a:spLocks noGrp="1"/>
          </p:cNvSpPr>
          <p:nvPr>
            <p:ph type="pic" sz="quarter" idx="14"/>
          </p:nvPr>
        </p:nvSpPr>
        <p:spPr>
          <a:xfrm>
            <a:off x="7692349"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40073"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9" name="Platshållare för text 3">
            <a:extLst>
              <a:ext uri="{FF2B5EF4-FFF2-40B4-BE49-F238E27FC236}">
                <a16:creationId xmlns:a16="http://schemas.microsoft.com/office/drawing/2014/main" id="{352BE547-CC98-2A44-9416-7C6BCCD48245}"/>
              </a:ext>
            </a:extLst>
          </p:cNvPr>
          <p:cNvSpPr>
            <a:spLocks noGrp="1"/>
          </p:cNvSpPr>
          <p:nvPr>
            <p:ph type="body" sz="half" idx="15"/>
          </p:nvPr>
        </p:nvSpPr>
        <p:spPr>
          <a:xfrm>
            <a:off x="4265275"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7804A159-62B4-2A44-83AC-6692BF789EDA}"/>
              </a:ext>
            </a:extLst>
          </p:cNvPr>
          <p:cNvSpPr>
            <a:spLocks noGrp="1"/>
          </p:cNvSpPr>
          <p:nvPr>
            <p:ph type="body" sz="half" idx="16"/>
          </p:nvPr>
        </p:nvSpPr>
        <p:spPr>
          <a:xfrm>
            <a:off x="7690477"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sv-SE"/>
              <a:t>Klicka här för att ändra mall för rubrikformat</a:t>
            </a:r>
          </a:p>
        </p:txBody>
      </p:sp>
      <p:pic>
        <p:nvPicPr>
          <p:cNvPr id="6" name="Bildobjekt 5">
            <a:extLst>
              <a:ext uri="{FF2B5EF4-FFF2-40B4-BE49-F238E27FC236}">
                <a16:creationId xmlns:a16="http://schemas.microsoft.com/office/drawing/2014/main" id="{64F3256A-6784-DC05-B276-9D54BE5263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2" name="Bildobjekt 1">
            <a:extLst>
              <a:ext uri="{FF2B5EF4-FFF2-40B4-BE49-F238E27FC236}">
                <a16:creationId xmlns:a16="http://schemas.microsoft.com/office/drawing/2014/main" id="{06DAD98B-A4E5-150E-378B-68055C1C861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11901934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MEPS - Five column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7" name="Platshållare för bild 3">
            <a:extLst>
              <a:ext uri="{FF2B5EF4-FFF2-40B4-BE49-F238E27FC236}">
                <a16:creationId xmlns:a16="http://schemas.microsoft.com/office/drawing/2014/main" id="{4CE407A7-835D-974A-924E-55202FC281AC}"/>
              </a:ext>
            </a:extLst>
          </p:cNvPr>
          <p:cNvSpPr>
            <a:spLocks noGrp="1"/>
          </p:cNvSpPr>
          <p:nvPr>
            <p:ph type="pic" sz="quarter" idx="11"/>
          </p:nvPr>
        </p:nvSpPr>
        <p:spPr>
          <a:xfrm>
            <a:off x="2953994"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9" name="Platshållare för bild 3">
            <a:extLst>
              <a:ext uri="{FF2B5EF4-FFF2-40B4-BE49-F238E27FC236}">
                <a16:creationId xmlns:a16="http://schemas.microsoft.com/office/drawing/2014/main" id="{0F6A8EB4-2F46-B04B-9195-F78553EDD5FD}"/>
              </a:ext>
            </a:extLst>
          </p:cNvPr>
          <p:cNvSpPr>
            <a:spLocks noGrp="1"/>
          </p:cNvSpPr>
          <p:nvPr>
            <p:ph type="pic" sz="quarter" idx="13"/>
          </p:nvPr>
        </p:nvSpPr>
        <p:spPr>
          <a:xfrm>
            <a:off x="5069787"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1" name="Platshållare för bild 3">
            <a:extLst>
              <a:ext uri="{FF2B5EF4-FFF2-40B4-BE49-F238E27FC236}">
                <a16:creationId xmlns:a16="http://schemas.microsoft.com/office/drawing/2014/main" id="{6B8A2F53-977E-1F40-B9AF-1BDA8FCE2C35}"/>
              </a:ext>
            </a:extLst>
          </p:cNvPr>
          <p:cNvSpPr>
            <a:spLocks noGrp="1"/>
          </p:cNvSpPr>
          <p:nvPr>
            <p:ph type="pic" sz="quarter" idx="15"/>
          </p:nvPr>
        </p:nvSpPr>
        <p:spPr>
          <a:xfrm>
            <a:off x="7185580"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38200"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sp>
        <p:nvSpPr>
          <p:cNvPr id="25" name="Platshållare för bild 3">
            <a:extLst>
              <a:ext uri="{FF2B5EF4-FFF2-40B4-BE49-F238E27FC236}">
                <a16:creationId xmlns:a16="http://schemas.microsoft.com/office/drawing/2014/main" id="{53946178-B0E5-8E44-AF60-3DBC4F09F036}"/>
              </a:ext>
            </a:extLst>
          </p:cNvPr>
          <p:cNvSpPr>
            <a:spLocks noGrp="1"/>
          </p:cNvSpPr>
          <p:nvPr>
            <p:ph type="pic" sz="quarter" idx="17"/>
          </p:nvPr>
        </p:nvSpPr>
        <p:spPr>
          <a:xfrm>
            <a:off x="9301373"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8" name="Platshållare för text 3">
            <a:extLst>
              <a:ext uri="{FF2B5EF4-FFF2-40B4-BE49-F238E27FC236}">
                <a16:creationId xmlns:a16="http://schemas.microsoft.com/office/drawing/2014/main" id="{0B2F1A9C-221D-D645-BFF6-CB099F536F11}"/>
              </a:ext>
            </a:extLst>
          </p:cNvPr>
          <p:cNvSpPr>
            <a:spLocks noGrp="1"/>
          </p:cNvSpPr>
          <p:nvPr>
            <p:ph type="body" sz="half" idx="18"/>
          </p:nvPr>
        </p:nvSpPr>
        <p:spPr>
          <a:xfrm>
            <a:off x="2953993"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9" name="Platshållare för text 3">
            <a:extLst>
              <a:ext uri="{FF2B5EF4-FFF2-40B4-BE49-F238E27FC236}">
                <a16:creationId xmlns:a16="http://schemas.microsoft.com/office/drawing/2014/main" id="{C38AB42D-02F0-FF44-B389-0F23739E7F5D}"/>
              </a:ext>
            </a:extLst>
          </p:cNvPr>
          <p:cNvSpPr>
            <a:spLocks noGrp="1"/>
          </p:cNvSpPr>
          <p:nvPr>
            <p:ph type="body" sz="half" idx="19"/>
          </p:nvPr>
        </p:nvSpPr>
        <p:spPr>
          <a:xfrm>
            <a:off x="5069786"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82AD3910-A7AC-CF41-8162-E054351E0EA2}"/>
              </a:ext>
            </a:extLst>
          </p:cNvPr>
          <p:cNvSpPr>
            <a:spLocks noGrp="1"/>
          </p:cNvSpPr>
          <p:nvPr>
            <p:ph type="body" sz="half" idx="20"/>
          </p:nvPr>
        </p:nvSpPr>
        <p:spPr>
          <a:xfrm>
            <a:off x="7185579"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994D407-C6FD-B847-95D2-E7E622659312}"/>
              </a:ext>
            </a:extLst>
          </p:cNvPr>
          <p:cNvSpPr>
            <a:spLocks noGrp="1"/>
          </p:cNvSpPr>
          <p:nvPr>
            <p:ph type="body" sz="half" idx="21"/>
          </p:nvPr>
        </p:nvSpPr>
        <p:spPr>
          <a:xfrm>
            <a:off x="9301373"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7D1D4D56-FE18-054D-806D-3F61D35DB89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2" name="Bildobjekt 1">
            <a:extLst>
              <a:ext uri="{FF2B5EF4-FFF2-40B4-BE49-F238E27FC236}">
                <a16:creationId xmlns:a16="http://schemas.microsoft.com/office/drawing/2014/main" id="{DD78A6F0-84E4-460C-6695-1F5B08B0F64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17839210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MEPS - Six boxe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2" y="1991265"/>
            <a:ext cx="2560982" cy="124889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3399184" y="1991265"/>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sp>
        <p:nvSpPr>
          <p:cNvPr id="41" name="Platshållare för bild 3">
            <a:extLst>
              <a:ext uri="{FF2B5EF4-FFF2-40B4-BE49-F238E27FC236}">
                <a16:creationId xmlns:a16="http://schemas.microsoft.com/office/drawing/2014/main" id="{58A666EC-BA51-0849-97AF-D70C32C2943C}"/>
              </a:ext>
            </a:extLst>
          </p:cNvPr>
          <p:cNvSpPr>
            <a:spLocks noGrp="1"/>
          </p:cNvSpPr>
          <p:nvPr>
            <p:ph type="pic" sz="quarter" idx="11"/>
          </p:nvPr>
        </p:nvSpPr>
        <p:spPr>
          <a:xfrm>
            <a:off x="838202" y="3382743"/>
            <a:ext cx="2560982" cy="124889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42" name="Platshållare för text 3">
            <a:extLst>
              <a:ext uri="{FF2B5EF4-FFF2-40B4-BE49-F238E27FC236}">
                <a16:creationId xmlns:a16="http://schemas.microsoft.com/office/drawing/2014/main" id="{FC1DEA9B-6E32-7447-92F5-DA5059A12F6B}"/>
              </a:ext>
            </a:extLst>
          </p:cNvPr>
          <p:cNvSpPr>
            <a:spLocks noGrp="1"/>
          </p:cNvSpPr>
          <p:nvPr>
            <p:ph type="body" sz="half" idx="12"/>
          </p:nvPr>
        </p:nvSpPr>
        <p:spPr>
          <a:xfrm>
            <a:off x="3399184" y="3382743"/>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43" name="Platshållare för bild 3">
            <a:extLst>
              <a:ext uri="{FF2B5EF4-FFF2-40B4-BE49-F238E27FC236}">
                <a16:creationId xmlns:a16="http://schemas.microsoft.com/office/drawing/2014/main" id="{D1F3869B-D114-9C44-BAA6-12C5D3B0CBAE}"/>
              </a:ext>
            </a:extLst>
          </p:cNvPr>
          <p:cNvSpPr>
            <a:spLocks noGrp="1"/>
          </p:cNvSpPr>
          <p:nvPr>
            <p:ph type="pic" sz="quarter" idx="13"/>
          </p:nvPr>
        </p:nvSpPr>
        <p:spPr>
          <a:xfrm>
            <a:off x="838202" y="4754343"/>
            <a:ext cx="2560982" cy="124889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44" name="Platshållare för text 3">
            <a:extLst>
              <a:ext uri="{FF2B5EF4-FFF2-40B4-BE49-F238E27FC236}">
                <a16:creationId xmlns:a16="http://schemas.microsoft.com/office/drawing/2014/main" id="{934E6EE5-C3CA-D445-B62E-A6C9A7F25964}"/>
              </a:ext>
            </a:extLst>
          </p:cNvPr>
          <p:cNvSpPr>
            <a:spLocks noGrp="1"/>
          </p:cNvSpPr>
          <p:nvPr>
            <p:ph type="body" sz="half" idx="14"/>
          </p:nvPr>
        </p:nvSpPr>
        <p:spPr>
          <a:xfrm>
            <a:off x="3399184" y="4754343"/>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0" name="Platshållare för bild 3">
            <a:extLst>
              <a:ext uri="{FF2B5EF4-FFF2-40B4-BE49-F238E27FC236}">
                <a16:creationId xmlns:a16="http://schemas.microsoft.com/office/drawing/2014/main" id="{95A939D2-A1D8-D745-8994-55AA6A49839A}"/>
              </a:ext>
            </a:extLst>
          </p:cNvPr>
          <p:cNvSpPr>
            <a:spLocks noGrp="1"/>
          </p:cNvSpPr>
          <p:nvPr>
            <p:ph type="pic" sz="quarter" idx="15"/>
          </p:nvPr>
        </p:nvSpPr>
        <p:spPr>
          <a:xfrm>
            <a:off x="5608985" y="1991265"/>
            <a:ext cx="2560982" cy="124889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61" name="Platshållare för text 3">
            <a:extLst>
              <a:ext uri="{FF2B5EF4-FFF2-40B4-BE49-F238E27FC236}">
                <a16:creationId xmlns:a16="http://schemas.microsoft.com/office/drawing/2014/main" id="{1CF2FE99-8DBB-5745-9D6E-464E24117CE4}"/>
              </a:ext>
            </a:extLst>
          </p:cNvPr>
          <p:cNvSpPr>
            <a:spLocks noGrp="1"/>
          </p:cNvSpPr>
          <p:nvPr>
            <p:ph type="body" sz="half" idx="16"/>
          </p:nvPr>
        </p:nvSpPr>
        <p:spPr>
          <a:xfrm>
            <a:off x="8169967" y="1991265"/>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2" name="Platshållare för bild 3">
            <a:extLst>
              <a:ext uri="{FF2B5EF4-FFF2-40B4-BE49-F238E27FC236}">
                <a16:creationId xmlns:a16="http://schemas.microsoft.com/office/drawing/2014/main" id="{6D326B0E-A6FB-874A-9FE3-CD5EA9FB9F45}"/>
              </a:ext>
            </a:extLst>
          </p:cNvPr>
          <p:cNvSpPr>
            <a:spLocks noGrp="1"/>
          </p:cNvSpPr>
          <p:nvPr>
            <p:ph type="pic" sz="quarter" idx="17"/>
          </p:nvPr>
        </p:nvSpPr>
        <p:spPr>
          <a:xfrm>
            <a:off x="5608985" y="3382743"/>
            <a:ext cx="2560982" cy="124889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63" name="Platshållare för text 3">
            <a:extLst>
              <a:ext uri="{FF2B5EF4-FFF2-40B4-BE49-F238E27FC236}">
                <a16:creationId xmlns:a16="http://schemas.microsoft.com/office/drawing/2014/main" id="{3DF2E78D-81DB-A14A-B751-2A9A9763432B}"/>
              </a:ext>
            </a:extLst>
          </p:cNvPr>
          <p:cNvSpPr>
            <a:spLocks noGrp="1"/>
          </p:cNvSpPr>
          <p:nvPr>
            <p:ph type="body" sz="half" idx="18"/>
          </p:nvPr>
        </p:nvSpPr>
        <p:spPr>
          <a:xfrm>
            <a:off x="8169967" y="3382743"/>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4" name="Platshållare för bild 3">
            <a:extLst>
              <a:ext uri="{FF2B5EF4-FFF2-40B4-BE49-F238E27FC236}">
                <a16:creationId xmlns:a16="http://schemas.microsoft.com/office/drawing/2014/main" id="{B7F99C3D-8566-1346-A60B-CF4160BCCD87}"/>
              </a:ext>
            </a:extLst>
          </p:cNvPr>
          <p:cNvSpPr>
            <a:spLocks noGrp="1"/>
          </p:cNvSpPr>
          <p:nvPr>
            <p:ph type="pic" sz="quarter" idx="19"/>
          </p:nvPr>
        </p:nvSpPr>
        <p:spPr>
          <a:xfrm>
            <a:off x="5608985" y="4754343"/>
            <a:ext cx="2560982" cy="124889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65" name="Platshållare för text 3">
            <a:extLst>
              <a:ext uri="{FF2B5EF4-FFF2-40B4-BE49-F238E27FC236}">
                <a16:creationId xmlns:a16="http://schemas.microsoft.com/office/drawing/2014/main" id="{6223E42F-45E3-AC4C-8EC3-32512D103714}"/>
              </a:ext>
            </a:extLst>
          </p:cNvPr>
          <p:cNvSpPr>
            <a:spLocks noGrp="1"/>
          </p:cNvSpPr>
          <p:nvPr>
            <p:ph type="body" sz="half" idx="20"/>
          </p:nvPr>
        </p:nvSpPr>
        <p:spPr>
          <a:xfrm>
            <a:off x="8169967" y="4754343"/>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DAD212D3-C5F7-CDD4-5039-3DEE722AD46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81073" y="5827305"/>
            <a:ext cx="1752203" cy="705948"/>
          </a:xfrm>
          <a:prstGeom prst="rect">
            <a:avLst/>
          </a:prstGeom>
        </p:spPr>
      </p:pic>
      <p:pic>
        <p:nvPicPr>
          <p:cNvPr id="6" name="Bildobjekt 5">
            <a:extLst>
              <a:ext uri="{FF2B5EF4-FFF2-40B4-BE49-F238E27FC236}">
                <a16:creationId xmlns:a16="http://schemas.microsoft.com/office/drawing/2014/main" id="{7816D830-A88F-9AA8-FCC2-1ECC67ECCC6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35236937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MEPS - Four columns">
    <p:bg>
      <p:bgPr>
        <a:solidFill>
          <a:schemeClr val="bg2"/>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sp>
        <p:nvSpPr>
          <p:cNvPr id="29" name="Platshållare för bild 3">
            <a:extLst>
              <a:ext uri="{FF2B5EF4-FFF2-40B4-BE49-F238E27FC236}">
                <a16:creationId xmlns:a16="http://schemas.microsoft.com/office/drawing/2014/main" id="{FC413C1B-C35A-5644-BD84-8D85D2452263}"/>
              </a:ext>
            </a:extLst>
          </p:cNvPr>
          <p:cNvSpPr>
            <a:spLocks noGrp="1"/>
          </p:cNvSpPr>
          <p:nvPr>
            <p:ph type="pic" sz="quarter" idx="10"/>
          </p:nvPr>
        </p:nvSpPr>
        <p:spPr>
          <a:xfrm>
            <a:off x="838201"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0" name="Platshållare för bild 3">
            <a:extLst>
              <a:ext uri="{FF2B5EF4-FFF2-40B4-BE49-F238E27FC236}">
                <a16:creationId xmlns:a16="http://schemas.microsoft.com/office/drawing/2014/main" id="{11D25338-3A00-184A-B982-BE8D17AD38F1}"/>
              </a:ext>
            </a:extLst>
          </p:cNvPr>
          <p:cNvSpPr>
            <a:spLocks noGrp="1"/>
          </p:cNvSpPr>
          <p:nvPr>
            <p:ph type="pic" sz="quarter" idx="11"/>
          </p:nvPr>
        </p:nvSpPr>
        <p:spPr>
          <a:xfrm>
            <a:off x="3465654"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1" name="Platshållare för bild 3">
            <a:extLst>
              <a:ext uri="{FF2B5EF4-FFF2-40B4-BE49-F238E27FC236}">
                <a16:creationId xmlns:a16="http://schemas.microsoft.com/office/drawing/2014/main" id="{D6D63EBD-50DA-E948-A928-0FBD13A905FC}"/>
              </a:ext>
            </a:extLst>
          </p:cNvPr>
          <p:cNvSpPr>
            <a:spLocks noGrp="1"/>
          </p:cNvSpPr>
          <p:nvPr>
            <p:ph type="pic" sz="quarter" idx="13"/>
          </p:nvPr>
        </p:nvSpPr>
        <p:spPr>
          <a:xfrm>
            <a:off x="6093107"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2" name="Platshållare för bild 3">
            <a:extLst>
              <a:ext uri="{FF2B5EF4-FFF2-40B4-BE49-F238E27FC236}">
                <a16:creationId xmlns:a16="http://schemas.microsoft.com/office/drawing/2014/main" id="{CE244735-807C-6842-9BBF-B9253D9D59F6}"/>
              </a:ext>
            </a:extLst>
          </p:cNvPr>
          <p:cNvSpPr>
            <a:spLocks noGrp="1"/>
          </p:cNvSpPr>
          <p:nvPr>
            <p:ph type="pic" sz="quarter" idx="15"/>
          </p:nvPr>
        </p:nvSpPr>
        <p:spPr>
          <a:xfrm>
            <a:off x="8720560"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3" name="Platshållare för text 3">
            <a:extLst>
              <a:ext uri="{FF2B5EF4-FFF2-40B4-BE49-F238E27FC236}">
                <a16:creationId xmlns:a16="http://schemas.microsoft.com/office/drawing/2014/main" id="{C293B4CE-11F0-994B-8B9B-EBA7A6880108}"/>
              </a:ext>
            </a:extLst>
          </p:cNvPr>
          <p:cNvSpPr>
            <a:spLocks noGrp="1"/>
          </p:cNvSpPr>
          <p:nvPr>
            <p:ph type="body" sz="half" idx="2"/>
          </p:nvPr>
        </p:nvSpPr>
        <p:spPr>
          <a:xfrm>
            <a:off x="838201"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4" name="Platshållare för text 3">
            <a:extLst>
              <a:ext uri="{FF2B5EF4-FFF2-40B4-BE49-F238E27FC236}">
                <a16:creationId xmlns:a16="http://schemas.microsoft.com/office/drawing/2014/main" id="{FF427172-14CC-C941-B27E-A97FAE5AD62E}"/>
              </a:ext>
            </a:extLst>
          </p:cNvPr>
          <p:cNvSpPr>
            <a:spLocks noGrp="1"/>
          </p:cNvSpPr>
          <p:nvPr>
            <p:ph type="body" sz="half" idx="12"/>
          </p:nvPr>
        </p:nvSpPr>
        <p:spPr>
          <a:xfrm>
            <a:off x="3465654"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5" name="Platshållare för text 3">
            <a:extLst>
              <a:ext uri="{FF2B5EF4-FFF2-40B4-BE49-F238E27FC236}">
                <a16:creationId xmlns:a16="http://schemas.microsoft.com/office/drawing/2014/main" id="{479E71D3-848E-D44C-B02E-4D9B374527C6}"/>
              </a:ext>
            </a:extLst>
          </p:cNvPr>
          <p:cNvSpPr>
            <a:spLocks noGrp="1"/>
          </p:cNvSpPr>
          <p:nvPr>
            <p:ph type="body" sz="half" idx="14"/>
          </p:nvPr>
        </p:nvSpPr>
        <p:spPr>
          <a:xfrm>
            <a:off x="6093107"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598540B5-2AFF-0A41-B35B-6C06854C718B}"/>
              </a:ext>
            </a:extLst>
          </p:cNvPr>
          <p:cNvSpPr>
            <a:spLocks noGrp="1"/>
          </p:cNvSpPr>
          <p:nvPr>
            <p:ph type="body" sz="half" idx="16"/>
          </p:nvPr>
        </p:nvSpPr>
        <p:spPr>
          <a:xfrm>
            <a:off x="8720560"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4" name="Bildobjekt 3">
            <a:extLst>
              <a:ext uri="{FF2B5EF4-FFF2-40B4-BE49-F238E27FC236}">
                <a16:creationId xmlns:a16="http://schemas.microsoft.com/office/drawing/2014/main" id="{96348AB4-C078-293E-0610-BC8851793A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2" name="Bildobjekt 1">
            <a:extLst>
              <a:ext uri="{FF2B5EF4-FFF2-40B4-BE49-F238E27FC236}">
                <a16:creationId xmlns:a16="http://schemas.microsoft.com/office/drawing/2014/main" id="{BFAD6213-76AF-67E7-A203-5BF18CA63D7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406908237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AB MEPS - Top headline - Wide content">
    <p:bg>
      <p:bgPr>
        <a:solidFill>
          <a:schemeClr val="bg2"/>
        </a:soli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750E66D4-EDA0-FA40-98EE-95B99076A349}"/>
              </a:ext>
            </a:extLst>
          </p:cNvPr>
          <p:cNvSpPr>
            <a:spLocks noGrp="1"/>
          </p:cNvSpPr>
          <p:nvPr>
            <p:ph idx="1"/>
          </p:nvPr>
        </p:nvSpPr>
        <p:spPr>
          <a:xfrm>
            <a:off x="838200" y="1693890"/>
            <a:ext cx="10214113" cy="4105582"/>
          </a:xfrm>
        </p:spPr>
        <p:txBody>
          <a:bodyPr/>
          <a:lstStyle>
            <a:lvl1pPr>
              <a:lnSpc>
                <a:spcPct val="100000"/>
              </a:lnSpc>
              <a:defRPr sz="1800" b="0" i="0">
                <a:latin typeface="Gotham Narrow Book" pitchFamily="2" charset="0"/>
              </a:defRPr>
            </a:lvl1pPr>
            <a:lvl2pPr>
              <a:lnSpc>
                <a:spcPct val="100000"/>
              </a:lnSpc>
              <a:defRPr/>
            </a:lvl2pPr>
            <a:lvl3pPr>
              <a:lnSpc>
                <a:spcPct val="100000"/>
              </a:lnSpc>
              <a:defRPr b="0" i="0">
                <a:latin typeface="Gotham Narrow Light" pitchFamily="2" charset="0"/>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Rubrik 1">
            <a:extLst>
              <a:ext uri="{FF2B5EF4-FFF2-40B4-BE49-F238E27FC236}">
                <a16:creationId xmlns:a16="http://schemas.microsoft.com/office/drawing/2014/main" id="{5987D794-BB86-5846-BA3A-79634376EC68}"/>
              </a:ext>
            </a:extLst>
          </p:cNvPr>
          <p:cNvSpPr>
            <a:spLocks noGrp="1"/>
          </p:cNvSpPr>
          <p:nvPr>
            <p:ph type="title"/>
          </p:nvPr>
        </p:nvSpPr>
        <p:spPr>
          <a:xfrm>
            <a:off x="838200" y="757880"/>
            <a:ext cx="10214113" cy="786107"/>
          </a:xfrm>
        </p:spPr>
        <p:txBody>
          <a:bodyPr anchor="t" anchorCtr="0"/>
          <a:lstStyle/>
          <a:p>
            <a:r>
              <a:rPr lang="sv-SE"/>
              <a:t>Klicka här för att ändra mall för rubrikformat</a:t>
            </a:r>
          </a:p>
        </p:txBody>
      </p:sp>
      <p:pic>
        <p:nvPicPr>
          <p:cNvPr id="4" name="Bildobjekt 3">
            <a:extLst>
              <a:ext uri="{FF2B5EF4-FFF2-40B4-BE49-F238E27FC236}">
                <a16:creationId xmlns:a16="http://schemas.microsoft.com/office/drawing/2014/main" id="{92971A89-91EF-3234-EFF1-31AEF6BEE98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2" name="Bildobjekt 1">
            <a:extLst>
              <a:ext uri="{FF2B5EF4-FFF2-40B4-BE49-F238E27FC236}">
                <a16:creationId xmlns:a16="http://schemas.microsoft.com/office/drawing/2014/main" id="{55C0F97A-7C79-6A6C-1BAF-76BBC8B8FAE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2428215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AB MEPS - Top headline">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79429"/>
            <a:ext cx="9741061" cy="523220"/>
          </a:xfrm>
        </p:spPr>
        <p:txBody>
          <a:bodyPr anchor="t">
            <a:spAutoFit/>
          </a:bodyPr>
          <a:lstStyle>
            <a:lvl1pPr>
              <a:lnSpc>
                <a:spcPct val="100000"/>
              </a:lnSpc>
              <a:defRPr sz="2800"/>
            </a:lvl1pPr>
          </a:lstStyle>
          <a:p>
            <a:r>
              <a:rPr lang="sv-SE"/>
              <a:t>Lägg till topprubrik</a:t>
            </a:r>
          </a:p>
        </p:txBody>
      </p:sp>
      <p:pic>
        <p:nvPicPr>
          <p:cNvPr id="4" name="Bildobjekt 3">
            <a:extLst>
              <a:ext uri="{FF2B5EF4-FFF2-40B4-BE49-F238E27FC236}">
                <a16:creationId xmlns:a16="http://schemas.microsoft.com/office/drawing/2014/main" id="{A920C4E5-C0B3-99FD-268E-1CD2C1D149F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22166497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CAB MEPS - Top headline - orange logo">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79429"/>
            <a:ext cx="9741061" cy="523220"/>
          </a:xfrm>
        </p:spPr>
        <p:txBody>
          <a:bodyPr anchor="t">
            <a:spAutoFit/>
          </a:bodyPr>
          <a:lstStyle>
            <a:lvl1pPr>
              <a:lnSpc>
                <a:spcPct val="100000"/>
              </a:lnSpc>
              <a:defRPr sz="2800"/>
            </a:lvl1pPr>
          </a:lstStyle>
          <a:p>
            <a:r>
              <a:rPr lang="sv-SE"/>
              <a:t>Lägg till topprubrik</a:t>
            </a:r>
          </a:p>
        </p:txBody>
      </p:sp>
      <p:pic>
        <p:nvPicPr>
          <p:cNvPr id="3" name="Bildobjekt 2">
            <a:extLst>
              <a:ext uri="{FF2B5EF4-FFF2-40B4-BE49-F238E27FC236}">
                <a16:creationId xmlns:a16="http://schemas.microsoft.com/office/drawing/2014/main" id="{2D8299E3-E101-D319-6E9A-E9D22FF1DAC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2" name="Bildobjekt 1">
            <a:extLst>
              <a:ext uri="{FF2B5EF4-FFF2-40B4-BE49-F238E27FC236}">
                <a16:creationId xmlns:a16="http://schemas.microsoft.com/office/drawing/2014/main" id="{F0CBFB4B-C6A9-8E96-EBC0-8B34BB95E05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35983467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Rubrikbild - black logo">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04DB88-E037-0A4F-A6C2-12AD9AFFB0C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C9BA9C6-5048-814F-98F6-6CC81DF11C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6" name="Bildobjekt 5">
            <a:extLst>
              <a:ext uri="{FF2B5EF4-FFF2-40B4-BE49-F238E27FC236}">
                <a16:creationId xmlns:a16="http://schemas.microsoft.com/office/drawing/2014/main" id="{D3682E94-80AC-4041-9ED4-B71D518A30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4" name="Bildobjekt 3">
            <a:extLst>
              <a:ext uri="{FF2B5EF4-FFF2-40B4-BE49-F238E27FC236}">
                <a16:creationId xmlns:a16="http://schemas.microsoft.com/office/drawing/2014/main" id="{39BBE3E4-E98D-3E7F-5F4B-F6D431E0F02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18849602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9AB76E-9770-B74B-8314-D16DB3CCFC72}"/>
              </a:ext>
            </a:extLst>
          </p:cNvPr>
          <p:cNvSpPr>
            <a:spLocks noGrp="1"/>
          </p:cNvSpPr>
          <p:nvPr>
            <p:ph type="title"/>
          </p:nvPr>
        </p:nvSpPr>
        <p:spPr>
          <a:xfrm>
            <a:off x="838200" y="365125"/>
            <a:ext cx="10280904"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92903C4-1C69-3543-8E95-2CDC527F3E10}"/>
              </a:ext>
            </a:extLst>
          </p:cNvPr>
          <p:cNvSpPr>
            <a:spLocks noGrp="1"/>
          </p:cNvSpPr>
          <p:nvPr>
            <p:ph sz="half" idx="1"/>
          </p:nvPr>
        </p:nvSpPr>
        <p:spPr>
          <a:xfrm>
            <a:off x="838200" y="1825625"/>
            <a:ext cx="4946904" cy="41501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969EF77-BF1C-3945-82EF-457C83B74F34}"/>
              </a:ext>
            </a:extLst>
          </p:cNvPr>
          <p:cNvSpPr>
            <a:spLocks noGrp="1"/>
          </p:cNvSpPr>
          <p:nvPr>
            <p:ph sz="half" idx="2"/>
          </p:nvPr>
        </p:nvSpPr>
        <p:spPr>
          <a:xfrm>
            <a:off x="6172200" y="1825625"/>
            <a:ext cx="4946904" cy="41501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3621881F-11A0-7BAE-6FDF-E9FFED0C74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5" name="Bildobjekt 4">
            <a:extLst>
              <a:ext uri="{FF2B5EF4-FFF2-40B4-BE49-F238E27FC236}">
                <a16:creationId xmlns:a16="http://schemas.microsoft.com/office/drawing/2014/main" id="{AC7B314B-0A8D-F1F7-F3F6-E21D330D0DD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pic>
        <p:nvPicPr>
          <p:cNvPr id="6" name="Bildobjekt 5">
            <a:extLst>
              <a:ext uri="{FF2B5EF4-FFF2-40B4-BE49-F238E27FC236}">
                <a16:creationId xmlns:a16="http://schemas.microsoft.com/office/drawing/2014/main" id="{A69C1B00-424A-31C4-9E69-66B09685F9B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22635" y="5979705"/>
            <a:ext cx="1763041" cy="705948"/>
          </a:xfrm>
          <a:prstGeom prst="rect">
            <a:avLst/>
          </a:prstGeom>
        </p:spPr>
      </p:pic>
      <p:pic>
        <p:nvPicPr>
          <p:cNvPr id="8" name="Bildobjekt 7">
            <a:extLst>
              <a:ext uri="{FF2B5EF4-FFF2-40B4-BE49-F238E27FC236}">
                <a16:creationId xmlns:a16="http://schemas.microsoft.com/office/drawing/2014/main" id="{6B983DA4-5AE9-A3DB-D099-052342253AF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449353" y="513438"/>
            <a:ext cx="509188" cy="472818"/>
          </a:xfrm>
          <a:prstGeom prst="rect">
            <a:avLst/>
          </a:prstGeom>
        </p:spPr>
      </p:pic>
    </p:spTree>
    <p:extLst>
      <p:ext uri="{BB962C8B-B14F-4D97-AF65-F5344CB8AC3E}">
        <p14:creationId xmlns:p14="http://schemas.microsoft.com/office/powerpoint/2010/main" val="396598677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MEPS - emtpy - black logo">
    <p:bg>
      <p:bgPr>
        <a:solidFill>
          <a:schemeClr val="bg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18DC7F2-60BC-AAC8-75C0-AC77F6E3A41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81073" y="5827305"/>
            <a:ext cx="1752203" cy="705948"/>
          </a:xfrm>
          <a:prstGeom prst="rect">
            <a:avLst/>
          </a:prstGeom>
        </p:spPr>
      </p:pic>
      <p:pic>
        <p:nvPicPr>
          <p:cNvPr id="4" name="Bildobjekt 3">
            <a:extLst>
              <a:ext uri="{FF2B5EF4-FFF2-40B4-BE49-F238E27FC236}">
                <a16:creationId xmlns:a16="http://schemas.microsoft.com/office/drawing/2014/main" id="{6561EF3F-8E1C-9FA6-F11B-D31CC09695D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3244994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AB MEPS - Headline - Logo - Img">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98BD8C8-540E-5448-B8D5-0A6D5140F0E8}"/>
              </a:ext>
            </a:extLst>
          </p:cNvPr>
          <p:cNvSpPr/>
          <p:nvPr userDrawn="1"/>
        </p:nvSpPr>
        <p:spPr>
          <a:xfrm>
            <a:off x="0" y="-8164"/>
            <a:ext cx="7188200" cy="6866164"/>
          </a:xfrm>
          <a:prstGeom prst="rect">
            <a:avLst/>
          </a:prstGeom>
          <a:gradFill>
            <a:gsLst>
              <a:gs pos="0">
                <a:schemeClr val="tx1">
                  <a:alpha val="51000"/>
                </a:schemeClr>
              </a:gs>
              <a:gs pos="100000">
                <a:schemeClr val="tx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a:effectLst>
            <a:outerShdw blurRad="50800" dist="38100" dir="2700000" algn="tl" rotWithShape="0">
              <a:prstClr val="black">
                <a:alpha val="40000"/>
              </a:prstClr>
            </a:outerShdw>
          </a:effectLst>
        </p:spPr>
        <p:txBody>
          <a:bodyPr anchor="ctr"/>
          <a:lstStyle>
            <a:lvl1pPr>
              <a:defRPr sz="6000">
                <a:solidFill>
                  <a:schemeClr val="bg1"/>
                </a:solidFill>
              </a:defRPr>
            </a:lvl1pPr>
          </a:lstStyle>
          <a:p>
            <a:r>
              <a:rPr lang="en-US"/>
              <a:t>Click to edit Master title style</a:t>
            </a:r>
            <a:endParaRPr lang="sv-SE"/>
          </a:p>
        </p:txBody>
      </p:sp>
      <p:sp>
        <p:nvSpPr>
          <p:cNvPr id="4" name="textruta 3">
            <a:extLst>
              <a:ext uri="{FF2B5EF4-FFF2-40B4-BE49-F238E27FC236}">
                <a16:creationId xmlns:a16="http://schemas.microsoft.com/office/drawing/2014/main" id="{C1473C8F-96A2-1A44-BD33-E0CFCC528534}"/>
              </a:ext>
            </a:extLst>
          </p:cNvPr>
          <p:cNvSpPr txBox="1"/>
          <p:nvPr userDrawn="1"/>
        </p:nvSpPr>
        <p:spPr>
          <a:xfrm>
            <a:off x="779929" y="564776"/>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pic>
        <p:nvPicPr>
          <p:cNvPr id="11" name="Bildobjekt 10">
            <a:extLst>
              <a:ext uri="{FF2B5EF4-FFF2-40B4-BE49-F238E27FC236}">
                <a16:creationId xmlns:a16="http://schemas.microsoft.com/office/drawing/2014/main" id="{E879528B-4290-D641-8659-A0044E8D12F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pic>
        <p:nvPicPr>
          <p:cNvPr id="5" name="Bildobjekt 4">
            <a:extLst>
              <a:ext uri="{FF2B5EF4-FFF2-40B4-BE49-F238E27FC236}">
                <a16:creationId xmlns:a16="http://schemas.microsoft.com/office/drawing/2014/main" id="{24EE73A1-126F-57AF-8EAF-FB0881E71EF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291014" y="354833"/>
            <a:ext cx="514674" cy="478967"/>
          </a:xfrm>
          <a:prstGeom prst="rect">
            <a:avLst/>
          </a:prstGeom>
        </p:spPr>
      </p:pic>
    </p:spTree>
    <p:extLst>
      <p:ext uri="{BB962C8B-B14F-4D97-AF65-F5344CB8AC3E}">
        <p14:creationId xmlns:p14="http://schemas.microsoft.com/office/powerpoint/2010/main" val="33611332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MEPS - empty - orange logo">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9319CDD-131B-3FA5-FECD-D53F6B9E9E1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70235" y="5827305"/>
            <a:ext cx="1763041" cy="705948"/>
          </a:xfrm>
          <a:prstGeom prst="rect">
            <a:avLst/>
          </a:prstGeom>
        </p:spPr>
      </p:pic>
      <p:pic>
        <p:nvPicPr>
          <p:cNvPr id="2" name="Bildobjekt 1">
            <a:extLst>
              <a:ext uri="{FF2B5EF4-FFF2-40B4-BE49-F238E27FC236}">
                <a16:creationId xmlns:a16="http://schemas.microsoft.com/office/drawing/2014/main" id="{2FC84155-5705-D99D-7E96-D16D5C8F740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23434010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ntro logo w. images">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4847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CAB MEPS - Top headline">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79429"/>
            <a:ext cx="9741061" cy="523220"/>
          </a:xfrm>
        </p:spPr>
        <p:txBody>
          <a:bodyPr anchor="t">
            <a:spAutoFit/>
          </a:bodyPr>
          <a:lstStyle>
            <a:lvl1pPr>
              <a:lnSpc>
                <a:spcPct val="100000"/>
              </a:lnSpc>
              <a:defRPr sz="2800"/>
            </a:lvl1pPr>
          </a:lstStyle>
          <a:p>
            <a:r>
              <a:rPr lang="sv-SE"/>
              <a:t>Lägg till topprubrik</a:t>
            </a:r>
          </a:p>
        </p:txBody>
      </p:sp>
      <p:pic>
        <p:nvPicPr>
          <p:cNvPr id="2" name="Bildobjekt 1">
            <a:extLst>
              <a:ext uri="{FF2B5EF4-FFF2-40B4-BE49-F238E27FC236}">
                <a16:creationId xmlns:a16="http://schemas.microsoft.com/office/drawing/2014/main" id="{CFF24D0F-D27C-208D-5C4B-01A33C41204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81073" y="5827305"/>
            <a:ext cx="1752203" cy="705948"/>
          </a:xfrm>
          <a:prstGeom prst="rect">
            <a:avLst/>
          </a:prstGeom>
        </p:spPr>
      </p:pic>
      <p:pic>
        <p:nvPicPr>
          <p:cNvPr id="4" name="Bildobjekt 3">
            <a:extLst>
              <a:ext uri="{FF2B5EF4-FFF2-40B4-BE49-F238E27FC236}">
                <a16:creationId xmlns:a16="http://schemas.microsoft.com/office/drawing/2014/main" id="{A920C4E5-C0B3-99FD-268E-1CD2C1D149F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18858286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0D8EE1-BE75-FE93-CC66-61D7D0A030B1}"/>
              </a:ext>
            </a:extLst>
          </p:cNvPr>
          <p:cNvPicPr>
            <a:picLocks noChangeAspect="1"/>
          </p:cNvPicPr>
          <p:nvPr userDrawn="1"/>
        </p:nvPicPr>
        <p:blipFill rotWithShape="1">
          <a:blip r:embed="rId2" cstate="print">
            <a:alphaModFix amt="85000"/>
            <a:extLst>
              <a:ext uri="{28A0092B-C50C-407E-A947-70E740481C1C}">
                <a14:useLocalDpi xmlns:a14="http://schemas.microsoft.com/office/drawing/2010/main"/>
              </a:ext>
            </a:extLst>
          </a:blip>
          <a:srcRect/>
          <a:stretch/>
        </p:blipFill>
        <p:spPr>
          <a:xfrm>
            <a:off x="4368801" y="0"/>
            <a:ext cx="7813040" cy="6858000"/>
          </a:xfrm>
          <a:prstGeom prst="rect">
            <a:avLst/>
          </a:prstGeom>
        </p:spPr>
      </p:pic>
      <p:sp>
        <p:nvSpPr>
          <p:cNvPr id="9" name="Rectangle 8">
            <a:extLst>
              <a:ext uri="{FF2B5EF4-FFF2-40B4-BE49-F238E27FC236}">
                <a16:creationId xmlns:a16="http://schemas.microsoft.com/office/drawing/2014/main" id="{8E34CB92-E3D9-0065-96AE-8BFBB7C42928}"/>
              </a:ext>
            </a:extLst>
          </p:cNvPr>
          <p:cNvSpPr/>
          <p:nvPr userDrawn="1"/>
        </p:nvSpPr>
        <p:spPr>
          <a:xfrm>
            <a:off x="4358640" y="0"/>
            <a:ext cx="5506720" cy="6858000"/>
          </a:xfrm>
          <a:prstGeom prst="rect">
            <a:avLst/>
          </a:prstGeom>
          <a:gradFill>
            <a:gsLst>
              <a:gs pos="0">
                <a:schemeClr val="accent4">
                  <a:alpha val="0"/>
                </a:schemeClr>
              </a:gs>
              <a:gs pos="100000">
                <a:schemeClr val="accent4"/>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3200"/>
          </a:p>
        </p:txBody>
      </p:sp>
      <p:pic>
        <p:nvPicPr>
          <p:cNvPr id="4" name="Graphic 3">
            <a:extLst>
              <a:ext uri="{FF2B5EF4-FFF2-40B4-BE49-F238E27FC236}">
                <a16:creationId xmlns:a16="http://schemas.microsoft.com/office/drawing/2014/main" id="{0A9C5A9D-0F8D-0A22-A663-34182B892B4B}"/>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8187" t="44303" r="20050" b="46572"/>
          <a:stretch/>
        </p:blipFill>
        <p:spPr>
          <a:xfrm>
            <a:off x="1130464" y="2557530"/>
            <a:ext cx="4162897" cy="870260"/>
          </a:xfrm>
          <a:prstGeom prst="rect">
            <a:avLst/>
          </a:prstGeom>
        </p:spPr>
      </p:pic>
    </p:spTree>
    <p:extLst>
      <p:ext uri="{BB962C8B-B14F-4D97-AF65-F5344CB8AC3E}">
        <p14:creationId xmlns:p14="http://schemas.microsoft.com/office/powerpoint/2010/main" val="15796104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asic content">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7C81383-E9E3-48E6-A513-33DD9010D90A}"/>
              </a:ext>
            </a:extLst>
          </p:cNvPr>
          <p:cNvSpPr>
            <a:spLocks noGrp="1"/>
          </p:cNvSpPr>
          <p:nvPr>
            <p:ph sz="quarter" idx="12"/>
          </p:nvPr>
        </p:nvSpPr>
        <p:spPr>
          <a:xfrm>
            <a:off x="670984" y="2133600"/>
            <a:ext cx="8017933"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1221318"/>
            <a:ext cx="8017933" cy="563060"/>
          </a:xfrm>
        </p:spPr>
        <p:txBody>
          <a:bodyPr/>
          <a:lstStyle>
            <a:lvl1pPr>
              <a:defRPr sz="4000">
                <a:solidFill>
                  <a:schemeClr val="accent1"/>
                </a:solidFill>
              </a:defRPr>
            </a:lvl1pPr>
          </a:lstStyle>
          <a:p>
            <a:r>
              <a:rPr lang="en-GB" dirty="0"/>
              <a:t>Heading</a:t>
            </a:r>
          </a:p>
        </p:txBody>
      </p:sp>
    </p:spTree>
    <p:extLst>
      <p:ext uri="{BB962C8B-B14F-4D97-AF65-F5344CB8AC3E}">
        <p14:creationId xmlns:p14="http://schemas.microsoft.com/office/powerpoint/2010/main" val="28571068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Basic content">
    <p:bg>
      <p:bgPr>
        <a:solidFill>
          <a:schemeClr val="accent4"/>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7C81383-E9E3-48E6-A513-33DD9010D90A}"/>
              </a:ext>
            </a:extLst>
          </p:cNvPr>
          <p:cNvSpPr>
            <a:spLocks noGrp="1"/>
          </p:cNvSpPr>
          <p:nvPr>
            <p:ph sz="quarter" idx="12"/>
          </p:nvPr>
        </p:nvSpPr>
        <p:spPr>
          <a:xfrm>
            <a:off x="670984" y="3192780"/>
            <a:ext cx="8017403" cy="217932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1220788"/>
            <a:ext cx="8017933" cy="1766252"/>
          </a:xfrm>
        </p:spPr>
        <p:txBody>
          <a:bodyPr anchor="b"/>
          <a:lstStyle>
            <a:lvl1pPr>
              <a:defRPr sz="4000">
                <a:solidFill>
                  <a:schemeClr val="accent1"/>
                </a:solidFill>
              </a:defRPr>
            </a:lvl1pPr>
          </a:lstStyle>
          <a:p>
            <a:r>
              <a:rPr lang="en-GB" dirty="0"/>
              <a:t>Heading</a:t>
            </a:r>
          </a:p>
        </p:txBody>
      </p:sp>
    </p:spTree>
    <p:extLst>
      <p:ext uri="{BB962C8B-B14F-4D97-AF65-F5344CB8AC3E}">
        <p14:creationId xmlns:p14="http://schemas.microsoft.com/office/powerpoint/2010/main" val="24635005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Basic content">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1221318"/>
            <a:ext cx="8017933" cy="563060"/>
          </a:xfrm>
        </p:spPr>
        <p:txBody>
          <a:bodyPr/>
          <a:lstStyle>
            <a:lvl1pPr>
              <a:defRPr sz="4000">
                <a:solidFill>
                  <a:schemeClr val="accent1"/>
                </a:solidFill>
              </a:defRPr>
            </a:lvl1pPr>
          </a:lstStyle>
          <a:p>
            <a:r>
              <a:rPr lang="en-GB" dirty="0"/>
              <a:t>Heading</a:t>
            </a:r>
          </a:p>
        </p:txBody>
      </p:sp>
    </p:spTree>
    <p:extLst>
      <p:ext uri="{BB962C8B-B14F-4D97-AF65-F5344CB8AC3E}">
        <p14:creationId xmlns:p14="http://schemas.microsoft.com/office/powerpoint/2010/main" val="5019498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Basic content">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2700874"/>
            <a:ext cx="10849504" cy="2074334"/>
          </a:xfrm>
        </p:spPr>
        <p:txBody>
          <a:bodyPr/>
          <a:lstStyle>
            <a:lvl1pPr algn="ctr">
              <a:lnSpc>
                <a:spcPct val="100000"/>
              </a:lnSpc>
              <a:defRPr sz="6000" b="0">
                <a:solidFill>
                  <a:schemeClr val="accent1"/>
                </a:solidFill>
              </a:defRPr>
            </a:lvl1pPr>
          </a:lstStyle>
          <a:p>
            <a:r>
              <a:rPr lang="en-GB" dirty="0"/>
              <a:t>Heading</a:t>
            </a:r>
          </a:p>
        </p:txBody>
      </p:sp>
      <p:sp>
        <p:nvSpPr>
          <p:cNvPr id="4" name="Text Placeholder 3">
            <a:extLst>
              <a:ext uri="{FF2B5EF4-FFF2-40B4-BE49-F238E27FC236}">
                <a16:creationId xmlns:a16="http://schemas.microsoft.com/office/drawing/2014/main" id="{9C314CBF-38FF-B3BC-EF56-5D1338319373}"/>
              </a:ext>
            </a:extLst>
          </p:cNvPr>
          <p:cNvSpPr>
            <a:spLocks noGrp="1"/>
          </p:cNvSpPr>
          <p:nvPr>
            <p:ph type="body" sz="quarter" idx="10" hasCustomPrompt="1"/>
          </p:nvPr>
        </p:nvSpPr>
        <p:spPr>
          <a:xfrm>
            <a:off x="3503613" y="2379141"/>
            <a:ext cx="5184775" cy="321733"/>
          </a:xfrm>
        </p:spPr>
        <p:txBody>
          <a:bodyPr/>
          <a:lstStyle>
            <a:lvl1pPr marL="0" indent="0" algn="ctr">
              <a:buNone/>
              <a:defRPr b="1" spc="100" baseline="0">
                <a:solidFill>
                  <a:schemeClr val="bg1"/>
                </a:solidFill>
                <a:latin typeface="+mn-lt"/>
              </a:defRPr>
            </a:lvl1pPr>
            <a:lvl2pPr marL="216000" indent="0">
              <a:buNone/>
              <a:defRPr/>
            </a:lvl2pPr>
          </a:lstStyle>
          <a:p>
            <a:pPr lvl="0"/>
            <a:r>
              <a:rPr lang="en-GB" dirty="0"/>
              <a:t>CLICK TO EDIT MASTER TEXT STYLES</a:t>
            </a:r>
          </a:p>
        </p:txBody>
      </p:sp>
    </p:spTree>
    <p:extLst>
      <p:ext uri="{BB962C8B-B14F-4D97-AF65-F5344CB8AC3E}">
        <p14:creationId xmlns:p14="http://schemas.microsoft.com/office/powerpoint/2010/main" val="178479949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_Basic content">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2700874"/>
            <a:ext cx="10849504" cy="2074334"/>
          </a:xfrm>
        </p:spPr>
        <p:txBody>
          <a:bodyPr/>
          <a:lstStyle>
            <a:lvl1pPr algn="ctr">
              <a:lnSpc>
                <a:spcPct val="100000"/>
              </a:lnSpc>
              <a:defRPr sz="6000" b="0">
                <a:solidFill>
                  <a:schemeClr val="accent1"/>
                </a:solidFill>
              </a:defRPr>
            </a:lvl1pPr>
          </a:lstStyle>
          <a:p>
            <a:r>
              <a:rPr lang="en-GB" dirty="0"/>
              <a:t>Heading</a:t>
            </a:r>
          </a:p>
        </p:txBody>
      </p:sp>
      <p:sp>
        <p:nvSpPr>
          <p:cNvPr id="4" name="Text Placeholder 3">
            <a:extLst>
              <a:ext uri="{FF2B5EF4-FFF2-40B4-BE49-F238E27FC236}">
                <a16:creationId xmlns:a16="http://schemas.microsoft.com/office/drawing/2014/main" id="{9C314CBF-38FF-B3BC-EF56-5D1338319373}"/>
              </a:ext>
            </a:extLst>
          </p:cNvPr>
          <p:cNvSpPr>
            <a:spLocks noGrp="1"/>
          </p:cNvSpPr>
          <p:nvPr>
            <p:ph type="body" sz="quarter" idx="10" hasCustomPrompt="1"/>
          </p:nvPr>
        </p:nvSpPr>
        <p:spPr>
          <a:xfrm>
            <a:off x="3503613" y="2379141"/>
            <a:ext cx="5184775" cy="321733"/>
          </a:xfrm>
        </p:spPr>
        <p:txBody>
          <a:bodyPr/>
          <a:lstStyle>
            <a:lvl1pPr marL="0" indent="0" algn="ctr">
              <a:buNone/>
              <a:defRPr b="1" spc="100" baseline="0">
                <a:solidFill>
                  <a:schemeClr val="tx1">
                    <a:lumMod val="75000"/>
                  </a:schemeClr>
                </a:solidFill>
                <a:latin typeface="+mn-lt"/>
              </a:defRPr>
            </a:lvl1pPr>
            <a:lvl2pPr marL="216000" indent="0">
              <a:buNone/>
              <a:defRPr/>
            </a:lvl2pPr>
          </a:lstStyle>
          <a:p>
            <a:pPr lvl="0"/>
            <a:r>
              <a:rPr lang="en-GB" dirty="0"/>
              <a:t>CLICK TO EDIT MASTER TEXT STYLES</a:t>
            </a:r>
          </a:p>
        </p:txBody>
      </p:sp>
    </p:spTree>
    <p:extLst>
      <p:ext uri="{BB962C8B-B14F-4D97-AF65-F5344CB8AC3E}">
        <p14:creationId xmlns:p14="http://schemas.microsoft.com/office/powerpoint/2010/main" val="21807503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asic content subheading">
    <p:bg>
      <p:bgPr>
        <a:solidFill>
          <a:schemeClr val="bg1"/>
        </a:solidFill>
        <a:effectLst/>
      </p:bgPr>
    </p:bg>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4677FB4A-FEDD-4FCA-A2D6-8CEDDF62785B}"/>
              </a:ext>
            </a:extLst>
          </p:cNvPr>
          <p:cNvSpPr>
            <a:spLocks noGrp="1"/>
          </p:cNvSpPr>
          <p:nvPr>
            <p:ph sz="quarter" idx="13"/>
          </p:nvPr>
        </p:nvSpPr>
        <p:spPr>
          <a:xfrm>
            <a:off x="670984" y="2377440"/>
            <a:ext cx="8017933"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1221318"/>
            <a:ext cx="8017933" cy="563060"/>
          </a:xfrm>
        </p:spPr>
        <p:txBody>
          <a:bodyPr/>
          <a:lstStyle>
            <a:lvl1pPr>
              <a:defRPr sz="4000">
                <a:solidFill>
                  <a:schemeClr val="accent1"/>
                </a:solidFill>
              </a:defRPr>
            </a:lvl1pPr>
          </a:lstStyle>
          <a:p>
            <a:r>
              <a:rPr lang="en-GB" dirty="0"/>
              <a:t>Heading</a:t>
            </a:r>
          </a:p>
        </p:txBody>
      </p:sp>
      <p:sp>
        <p:nvSpPr>
          <p:cNvPr id="8" name="Text Placeholder 7">
            <a:extLst>
              <a:ext uri="{FF2B5EF4-FFF2-40B4-BE49-F238E27FC236}">
                <a16:creationId xmlns:a16="http://schemas.microsoft.com/office/drawing/2014/main" id="{002CE975-DDBB-A758-249D-4CC700AF47CF}"/>
              </a:ext>
            </a:extLst>
          </p:cNvPr>
          <p:cNvSpPr>
            <a:spLocks noGrp="1"/>
          </p:cNvSpPr>
          <p:nvPr>
            <p:ph type="body" sz="quarter" idx="12" hasCustomPrompt="1"/>
          </p:nvPr>
        </p:nvSpPr>
        <p:spPr>
          <a:xfrm>
            <a:off x="670984" y="1772811"/>
            <a:ext cx="8017933" cy="369332"/>
          </a:xfrm>
        </p:spPr>
        <p:txBody>
          <a:bodyPr/>
          <a:lstStyle>
            <a:lvl1pPr marL="0" indent="0">
              <a:buNone/>
              <a:defRPr sz="2667">
                <a:solidFill>
                  <a:schemeClr val="accent1"/>
                </a:solidFill>
              </a:defRPr>
            </a:lvl1pPr>
            <a:lvl2pPr marL="431989" indent="0">
              <a:buNone/>
              <a:defRPr/>
            </a:lvl2pPr>
            <a:lvl3pPr marL="767981" indent="0">
              <a:buNone/>
              <a:defRPr/>
            </a:lvl3pPr>
            <a:lvl4pPr marL="1103972" indent="0">
              <a:buNone/>
              <a:defRPr/>
            </a:lvl4pPr>
            <a:lvl5pPr marL="1439964" indent="0">
              <a:buNone/>
              <a:defRPr/>
            </a:lvl5pPr>
          </a:lstStyle>
          <a:p>
            <a:pPr lvl="0"/>
            <a:r>
              <a:rPr lang="en-US"/>
              <a:t>Subheading</a:t>
            </a:r>
            <a:endParaRPr lang="en-GB"/>
          </a:p>
        </p:txBody>
      </p:sp>
    </p:spTree>
    <p:extLst>
      <p:ext uri="{BB962C8B-B14F-4D97-AF65-F5344CB8AC3E}">
        <p14:creationId xmlns:p14="http://schemas.microsoft.com/office/powerpoint/2010/main" val="42813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B MEPS - Agenda background">
    <p:bg>
      <p:bgPr>
        <a:solidFill>
          <a:schemeClr val="accent3"/>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4343399"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lIns="90000" anchor="t" anchorCtr="0">
            <a:noAutofit/>
          </a:bodyPr>
          <a:lstStyle>
            <a:lvl1pPr>
              <a:defRPr sz="4000">
                <a:solidFill>
                  <a:schemeClr val="tx1"/>
                </a:solidFill>
              </a:defRPr>
            </a:lvl1pPr>
          </a:lstStyle>
          <a:p>
            <a:r>
              <a:rPr lang="sv-SE" sz="4000"/>
              <a:t>Klicka här för att lägga till rubrik</a:t>
            </a:r>
          </a:p>
        </p:txBody>
      </p:sp>
      <p:pic>
        <p:nvPicPr>
          <p:cNvPr id="6" name="Bildobjekt 5" descr="En bild som visar text&#10;&#10;Automatiskt genererad beskrivning">
            <a:extLst>
              <a:ext uri="{FF2B5EF4-FFF2-40B4-BE49-F238E27FC236}">
                <a16:creationId xmlns:a16="http://schemas.microsoft.com/office/drawing/2014/main" id="{67179F2C-1793-A04A-8B23-0914C62AF9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9" name="Bildobjekt 8">
            <a:extLst>
              <a:ext uri="{FF2B5EF4-FFF2-40B4-BE49-F238E27FC236}">
                <a16:creationId xmlns:a16="http://schemas.microsoft.com/office/drawing/2014/main" id="{B191243F-862E-4649-8F60-A24670285E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784717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asic content 2/3">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652039AA-4D21-4F9A-A954-07C9E946B119}"/>
              </a:ext>
            </a:extLst>
          </p:cNvPr>
          <p:cNvSpPr>
            <a:spLocks noGrp="1"/>
          </p:cNvSpPr>
          <p:nvPr>
            <p:ph sz="quarter" idx="14"/>
          </p:nvPr>
        </p:nvSpPr>
        <p:spPr>
          <a:xfrm>
            <a:off x="7630160" y="2286001"/>
            <a:ext cx="3890857"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13B81867-202C-467C-96E0-41F31A5C6D7B}"/>
              </a:ext>
            </a:extLst>
          </p:cNvPr>
          <p:cNvSpPr>
            <a:spLocks noGrp="1"/>
          </p:cNvSpPr>
          <p:nvPr>
            <p:ph sz="quarter" idx="13"/>
          </p:nvPr>
        </p:nvSpPr>
        <p:spPr>
          <a:xfrm>
            <a:off x="670984" y="2286001"/>
            <a:ext cx="6583256"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1">
            <a:extLst>
              <a:ext uri="{FF2B5EF4-FFF2-40B4-BE49-F238E27FC236}">
                <a16:creationId xmlns:a16="http://schemas.microsoft.com/office/drawing/2014/main" id="{FAE5EBA1-11DF-0FCC-E57E-4A7518F33D8C}"/>
              </a:ext>
            </a:extLst>
          </p:cNvPr>
          <p:cNvSpPr>
            <a:spLocks noGrp="1"/>
          </p:cNvSpPr>
          <p:nvPr>
            <p:ph type="title"/>
          </p:nvPr>
        </p:nvSpPr>
        <p:spPr>
          <a:xfrm>
            <a:off x="670984" y="1221318"/>
            <a:ext cx="8017933" cy="563060"/>
          </a:xfrm>
        </p:spPr>
        <p:txBody>
          <a:bodyPr/>
          <a:lstStyle>
            <a:lvl1pPr>
              <a:defRPr sz="4000"/>
            </a:lvl1pPr>
          </a:lstStyle>
          <a:p>
            <a:r>
              <a:rPr lang="en-GB"/>
              <a:t>Click to edit Master title style</a:t>
            </a:r>
            <a:endParaRPr lang="en-GB" dirty="0"/>
          </a:p>
        </p:txBody>
      </p:sp>
    </p:spTree>
    <p:extLst>
      <p:ext uri="{BB962C8B-B14F-4D97-AF65-F5344CB8AC3E}">
        <p14:creationId xmlns:p14="http://schemas.microsoft.com/office/powerpoint/2010/main" val="20304175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asic content 1/3">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723CCAF-4945-4BC2-816A-F95594D4370D}"/>
              </a:ext>
            </a:extLst>
          </p:cNvPr>
          <p:cNvSpPr>
            <a:spLocks noGrp="1"/>
          </p:cNvSpPr>
          <p:nvPr>
            <p:ph sz="quarter" idx="14"/>
          </p:nvPr>
        </p:nvSpPr>
        <p:spPr>
          <a:xfrm>
            <a:off x="4866641" y="2245361"/>
            <a:ext cx="6654377"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FAE5EBA1-11DF-0FCC-E57E-4A7518F33D8C}"/>
              </a:ext>
            </a:extLst>
          </p:cNvPr>
          <p:cNvSpPr>
            <a:spLocks noGrp="1"/>
          </p:cNvSpPr>
          <p:nvPr>
            <p:ph type="title"/>
          </p:nvPr>
        </p:nvSpPr>
        <p:spPr>
          <a:xfrm>
            <a:off x="670984" y="1221318"/>
            <a:ext cx="8017933" cy="558038"/>
          </a:xfrm>
        </p:spPr>
        <p:txBody>
          <a:bodyPr/>
          <a:lstStyle/>
          <a:p>
            <a:r>
              <a:rPr lang="en-GB"/>
              <a:t>Click to edit Master title style</a:t>
            </a:r>
            <a:endParaRPr lang="en-GB" dirty="0"/>
          </a:p>
        </p:txBody>
      </p:sp>
      <p:sp>
        <p:nvSpPr>
          <p:cNvPr id="9" name="Content Placeholder 5">
            <a:extLst>
              <a:ext uri="{FF2B5EF4-FFF2-40B4-BE49-F238E27FC236}">
                <a16:creationId xmlns:a16="http://schemas.microsoft.com/office/drawing/2014/main" id="{469B2EF3-F71C-4FAE-95AE-302A7947F26D}"/>
              </a:ext>
            </a:extLst>
          </p:cNvPr>
          <p:cNvSpPr>
            <a:spLocks noGrp="1"/>
          </p:cNvSpPr>
          <p:nvPr>
            <p:ph sz="quarter" idx="15"/>
          </p:nvPr>
        </p:nvSpPr>
        <p:spPr>
          <a:xfrm>
            <a:off x="670984" y="2235200"/>
            <a:ext cx="3901016"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135240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asic content 4x4">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1C4230A-5286-4D48-91A3-A6721BAC6159}"/>
              </a:ext>
            </a:extLst>
          </p:cNvPr>
          <p:cNvSpPr>
            <a:spLocks noGrp="1"/>
          </p:cNvSpPr>
          <p:nvPr>
            <p:ph sz="quarter" idx="14"/>
          </p:nvPr>
        </p:nvSpPr>
        <p:spPr>
          <a:xfrm>
            <a:off x="670985" y="2153920"/>
            <a:ext cx="4878916"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8">
            <a:extLst>
              <a:ext uri="{FF2B5EF4-FFF2-40B4-BE49-F238E27FC236}">
                <a16:creationId xmlns:a16="http://schemas.microsoft.com/office/drawing/2014/main" id="{7042C1AD-58CA-4C9B-AA86-1399A4CE952E}"/>
              </a:ext>
            </a:extLst>
          </p:cNvPr>
          <p:cNvSpPr>
            <a:spLocks noGrp="1"/>
          </p:cNvSpPr>
          <p:nvPr>
            <p:ph sz="quarter" idx="15"/>
          </p:nvPr>
        </p:nvSpPr>
        <p:spPr>
          <a:xfrm>
            <a:off x="6239933" y="2153920"/>
            <a:ext cx="4955299"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8">
            <a:extLst>
              <a:ext uri="{FF2B5EF4-FFF2-40B4-BE49-F238E27FC236}">
                <a16:creationId xmlns:a16="http://schemas.microsoft.com/office/drawing/2014/main" id="{BE2DBD23-93F8-409C-B89B-12AF72701F50}"/>
              </a:ext>
            </a:extLst>
          </p:cNvPr>
          <p:cNvSpPr>
            <a:spLocks noGrp="1"/>
          </p:cNvSpPr>
          <p:nvPr>
            <p:ph sz="quarter" idx="16"/>
          </p:nvPr>
        </p:nvSpPr>
        <p:spPr>
          <a:xfrm>
            <a:off x="670984" y="4135121"/>
            <a:ext cx="4878479"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8">
            <a:extLst>
              <a:ext uri="{FF2B5EF4-FFF2-40B4-BE49-F238E27FC236}">
                <a16:creationId xmlns:a16="http://schemas.microsoft.com/office/drawing/2014/main" id="{9E8E2694-3F50-45EA-AD99-172BD73FB207}"/>
              </a:ext>
            </a:extLst>
          </p:cNvPr>
          <p:cNvSpPr>
            <a:spLocks noGrp="1"/>
          </p:cNvSpPr>
          <p:nvPr>
            <p:ph sz="quarter" idx="17"/>
          </p:nvPr>
        </p:nvSpPr>
        <p:spPr>
          <a:xfrm>
            <a:off x="6239933" y="4155439"/>
            <a:ext cx="4966548"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FAE5EBA1-11DF-0FCC-E57E-4A7518F33D8C}"/>
              </a:ext>
            </a:extLst>
          </p:cNvPr>
          <p:cNvSpPr>
            <a:spLocks noGrp="1"/>
          </p:cNvSpPr>
          <p:nvPr>
            <p:ph type="title"/>
          </p:nvPr>
        </p:nvSpPr>
        <p:spPr>
          <a:xfrm>
            <a:off x="670984" y="1221317"/>
            <a:ext cx="10619232" cy="558038"/>
          </a:xfrm>
        </p:spPr>
        <p:txBody>
          <a:bodyPr/>
          <a:lstStyle/>
          <a:p>
            <a:r>
              <a:rPr lang="en-GB"/>
              <a:t>Click to edit Master title style</a:t>
            </a:r>
            <a:endParaRPr lang="en-GB" dirty="0"/>
          </a:p>
        </p:txBody>
      </p:sp>
    </p:spTree>
    <p:extLst>
      <p:ext uri="{BB962C8B-B14F-4D97-AF65-F5344CB8AC3E}">
        <p14:creationId xmlns:p14="http://schemas.microsoft.com/office/powerpoint/2010/main" val="25539433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asic content 1/2">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7042C1AD-58CA-4C9B-AA86-1399A4CE952E}"/>
              </a:ext>
            </a:extLst>
          </p:cNvPr>
          <p:cNvSpPr>
            <a:spLocks noGrp="1"/>
          </p:cNvSpPr>
          <p:nvPr>
            <p:ph sz="quarter" idx="15"/>
          </p:nvPr>
        </p:nvSpPr>
        <p:spPr>
          <a:xfrm>
            <a:off x="6239933" y="2143761"/>
            <a:ext cx="4955299"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8">
            <a:extLst>
              <a:ext uri="{FF2B5EF4-FFF2-40B4-BE49-F238E27FC236}">
                <a16:creationId xmlns:a16="http://schemas.microsoft.com/office/drawing/2014/main" id="{F1C4230A-5286-4D48-91A3-A6721BAC6159}"/>
              </a:ext>
            </a:extLst>
          </p:cNvPr>
          <p:cNvSpPr>
            <a:spLocks noGrp="1"/>
          </p:cNvSpPr>
          <p:nvPr>
            <p:ph sz="quarter" idx="14"/>
          </p:nvPr>
        </p:nvSpPr>
        <p:spPr>
          <a:xfrm>
            <a:off x="670985" y="2153921"/>
            <a:ext cx="4878916"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FAE5EBA1-11DF-0FCC-E57E-4A7518F33D8C}"/>
              </a:ext>
            </a:extLst>
          </p:cNvPr>
          <p:cNvSpPr>
            <a:spLocks noGrp="1"/>
          </p:cNvSpPr>
          <p:nvPr>
            <p:ph type="title"/>
          </p:nvPr>
        </p:nvSpPr>
        <p:spPr>
          <a:xfrm>
            <a:off x="670984" y="1221318"/>
            <a:ext cx="10619232" cy="558038"/>
          </a:xfrm>
        </p:spPr>
        <p:txBody>
          <a:bodyPr/>
          <a:lstStyle/>
          <a:p>
            <a:r>
              <a:rPr lang="en-GB"/>
              <a:t>Click to edit Master title style</a:t>
            </a:r>
            <a:endParaRPr lang="en-GB" dirty="0"/>
          </a:p>
        </p:txBody>
      </p:sp>
    </p:spTree>
    <p:extLst>
      <p:ext uri="{BB962C8B-B14F-4D97-AF65-F5344CB8AC3E}">
        <p14:creationId xmlns:p14="http://schemas.microsoft.com/office/powerpoint/2010/main" val="39106329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_Basic content vertical image">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2342702"/>
            <a:ext cx="4520776" cy="563060"/>
          </a:xfrm>
        </p:spPr>
        <p:txBody>
          <a:bodyPr anchor="b"/>
          <a:lstStyle>
            <a:lvl1pPr>
              <a:defRPr sz="4000">
                <a:solidFill>
                  <a:schemeClr val="accent1"/>
                </a:solidFill>
              </a:defRPr>
            </a:lvl1pPr>
          </a:lstStyle>
          <a:p>
            <a:r>
              <a:rPr lang="en-GB" dirty="0"/>
              <a:t>Heading</a:t>
            </a:r>
          </a:p>
        </p:txBody>
      </p:sp>
      <p:sp>
        <p:nvSpPr>
          <p:cNvPr id="4" name="Text Placeholder 10">
            <a:extLst>
              <a:ext uri="{FF2B5EF4-FFF2-40B4-BE49-F238E27FC236}">
                <a16:creationId xmlns:a16="http://schemas.microsoft.com/office/drawing/2014/main" id="{70C5C411-D820-4A0B-ADD3-8DB01D946292}"/>
              </a:ext>
            </a:extLst>
          </p:cNvPr>
          <p:cNvSpPr>
            <a:spLocks noGrp="1"/>
          </p:cNvSpPr>
          <p:nvPr>
            <p:ph type="body" sz="quarter" idx="11"/>
          </p:nvPr>
        </p:nvSpPr>
        <p:spPr>
          <a:xfrm>
            <a:off x="670984" y="3088641"/>
            <a:ext cx="4530936" cy="1471172"/>
          </a:xfrm>
        </p:spPr>
        <p:txBody>
          <a:bodyPr/>
          <a:lstStyle>
            <a:lvl1pPr>
              <a:lnSpc>
                <a:spcPct val="90000"/>
              </a:lnSpc>
              <a:spcBef>
                <a:spcPts val="600"/>
              </a:spcBef>
              <a:buClr>
                <a:schemeClr val="accent1"/>
              </a:buClr>
              <a:defRPr sz="1600">
                <a:solidFill>
                  <a:schemeClr val="tx1"/>
                </a:solidFill>
                <a:latin typeface="+mn-lt"/>
                <a:cs typeface="Calibri Light" panose="020F0302020204030204" pitchFamily="34" charset="0"/>
              </a:defRPr>
            </a:lvl1pPr>
            <a:lvl2pPr>
              <a:lnSpc>
                <a:spcPct val="90000"/>
              </a:lnSpc>
              <a:spcBef>
                <a:spcPts val="600"/>
              </a:spcBef>
              <a:buClr>
                <a:schemeClr val="accent1"/>
              </a:buClr>
              <a:defRPr sz="1600">
                <a:solidFill>
                  <a:schemeClr val="tx1"/>
                </a:solidFill>
                <a:latin typeface="+mn-lt"/>
                <a:cs typeface="Calibri Light" panose="020F0302020204030204" pitchFamily="34" charset="0"/>
              </a:defRPr>
            </a:lvl2pPr>
            <a:lvl3pPr>
              <a:spcBef>
                <a:spcPts val="0"/>
              </a:spcBef>
              <a:buClr>
                <a:schemeClr val="accent1"/>
              </a:buClr>
              <a:defRPr sz="1600">
                <a:solidFill>
                  <a:schemeClr val="tx1"/>
                </a:solidFill>
                <a:latin typeface="+mn-lt"/>
                <a:cs typeface="Calibri Light" panose="020F0302020204030204" pitchFamily="34" charset="0"/>
              </a:defRPr>
            </a:lvl3pPr>
            <a:lvl4pPr>
              <a:spcBef>
                <a:spcPts val="0"/>
              </a:spcBef>
              <a:buClr>
                <a:schemeClr val="accent1"/>
              </a:buClr>
              <a:defRPr>
                <a:solidFill>
                  <a:schemeClr val="tx1"/>
                </a:solidFill>
                <a:latin typeface="+mn-lt"/>
                <a:cs typeface="Calibri Light" panose="020F0302020204030204" pitchFamily="34" charset="0"/>
              </a:defRPr>
            </a:lvl4pPr>
            <a:lvl5pPr>
              <a:spcBef>
                <a:spcPts val="0"/>
              </a:spcBef>
              <a:buClr>
                <a:schemeClr val="accent1"/>
              </a:buClr>
              <a:defRPr>
                <a:solidFill>
                  <a:schemeClr val="tx1"/>
                </a:solidFill>
                <a:latin typeface="+mn-lt"/>
                <a:cs typeface="Calibri Light" panose="020F03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Picture Placeholder 5">
            <a:extLst>
              <a:ext uri="{FF2B5EF4-FFF2-40B4-BE49-F238E27FC236}">
                <a16:creationId xmlns:a16="http://schemas.microsoft.com/office/drawing/2014/main" id="{D790CD1D-C38B-B9F3-7EDB-A3B8E959DF6E}"/>
              </a:ext>
            </a:extLst>
          </p:cNvPr>
          <p:cNvSpPr>
            <a:spLocks noGrp="1"/>
          </p:cNvSpPr>
          <p:nvPr>
            <p:ph type="pic" sz="quarter" idx="14" hasCustomPrompt="1"/>
          </p:nvPr>
        </p:nvSpPr>
        <p:spPr>
          <a:xfrm>
            <a:off x="6096000" y="-1"/>
            <a:ext cx="2952750" cy="4113213"/>
          </a:xfrm>
        </p:spPr>
        <p:txBody>
          <a:bodyPr/>
          <a:lstStyle>
            <a:lvl1pPr>
              <a:defRPr/>
            </a:lvl1pPr>
          </a:lstStyle>
          <a:p>
            <a:r>
              <a:rPr lang="en-GB"/>
              <a:t>Image</a:t>
            </a:r>
          </a:p>
        </p:txBody>
      </p:sp>
      <p:sp>
        <p:nvSpPr>
          <p:cNvPr id="7" name="Picture Placeholder 5">
            <a:extLst>
              <a:ext uri="{FF2B5EF4-FFF2-40B4-BE49-F238E27FC236}">
                <a16:creationId xmlns:a16="http://schemas.microsoft.com/office/drawing/2014/main" id="{F2DAD9FE-7C20-BDBA-185B-EEA37739E9C9}"/>
              </a:ext>
            </a:extLst>
          </p:cNvPr>
          <p:cNvSpPr>
            <a:spLocks noGrp="1"/>
          </p:cNvSpPr>
          <p:nvPr>
            <p:ph type="pic" sz="quarter" idx="15" hasCustomPrompt="1"/>
          </p:nvPr>
        </p:nvSpPr>
        <p:spPr>
          <a:xfrm>
            <a:off x="6096000" y="4282439"/>
            <a:ext cx="2952750" cy="2551809"/>
          </a:xfrm>
        </p:spPr>
        <p:txBody>
          <a:bodyPr/>
          <a:lstStyle>
            <a:lvl1pPr>
              <a:defRPr/>
            </a:lvl1pPr>
          </a:lstStyle>
          <a:p>
            <a:r>
              <a:rPr lang="en-GB"/>
              <a:t>Image</a:t>
            </a:r>
          </a:p>
        </p:txBody>
      </p:sp>
      <p:sp>
        <p:nvSpPr>
          <p:cNvPr id="16" name="Picture Placeholder 5">
            <a:extLst>
              <a:ext uri="{FF2B5EF4-FFF2-40B4-BE49-F238E27FC236}">
                <a16:creationId xmlns:a16="http://schemas.microsoft.com/office/drawing/2014/main" id="{00060956-858E-51DB-2F90-D26888D9DFCA}"/>
              </a:ext>
            </a:extLst>
          </p:cNvPr>
          <p:cNvSpPr>
            <a:spLocks noGrp="1"/>
          </p:cNvSpPr>
          <p:nvPr>
            <p:ph type="pic" sz="quarter" idx="16" hasCustomPrompt="1"/>
          </p:nvPr>
        </p:nvSpPr>
        <p:spPr>
          <a:xfrm>
            <a:off x="9228138" y="-1"/>
            <a:ext cx="2963862" cy="3116581"/>
          </a:xfrm>
        </p:spPr>
        <p:txBody>
          <a:bodyPr/>
          <a:lstStyle>
            <a:lvl1pPr>
              <a:defRPr/>
            </a:lvl1pPr>
          </a:lstStyle>
          <a:p>
            <a:r>
              <a:rPr lang="en-GB"/>
              <a:t>Image</a:t>
            </a:r>
          </a:p>
        </p:txBody>
      </p:sp>
      <p:sp>
        <p:nvSpPr>
          <p:cNvPr id="17" name="Picture Placeholder 5">
            <a:extLst>
              <a:ext uri="{FF2B5EF4-FFF2-40B4-BE49-F238E27FC236}">
                <a16:creationId xmlns:a16="http://schemas.microsoft.com/office/drawing/2014/main" id="{23A7A885-65C2-6556-0C07-3E312423CA3B}"/>
              </a:ext>
            </a:extLst>
          </p:cNvPr>
          <p:cNvSpPr>
            <a:spLocks noGrp="1"/>
          </p:cNvSpPr>
          <p:nvPr>
            <p:ph type="pic" sz="quarter" idx="17" hasCustomPrompt="1"/>
          </p:nvPr>
        </p:nvSpPr>
        <p:spPr>
          <a:xfrm>
            <a:off x="9228138" y="3291840"/>
            <a:ext cx="2963862" cy="3542409"/>
          </a:xfrm>
        </p:spPr>
        <p:txBody>
          <a:bodyPr/>
          <a:lstStyle>
            <a:lvl1pPr>
              <a:defRPr/>
            </a:lvl1pPr>
          </a:lstStyle>
          <a:p>
            <a:r>
              <a:rPr lang="en-GB"/>
              <a:t>Image</a:t>
            </a:r>
          </a:p>
        </p:txBody>
      </p:sp>
    </p:spTree>
    <p:extLst>
      <p:ext uri="{BB962C8B-B14F-4D97-AF65-F5344CB8AC3E}">
        <p14:creationId xmlns:p14="http://schemas.microsoft.com/office/powerpoint/2010/main" val="1807078580"/>
      </p:ext>
    </p:extLst>
  </p:cSld>
  <p:clrMapOvr>
    <a:masterClrMapping/>
  </p:clrMapOvr>
  <p:extLst>
    <p:ext uri="{DCECCB84-F9BA-43D5-87BE-67443E8EF086}">
      <p15:sldGuideLst xmlns:p15="http://schemas.microsoft.com/office/powerpoint/2012/main">
        <p15:guide id="1" pos="5700">
          <p15:clr>
            <a:srgbClr val="FBAE40"/>
          </p15:clr>
        </p15:guide>
        <p15:guide id="2" orient="horz" pos="2591">
          <p15:clr>
            <a:srgbClr val="FBAE40"/>
          </p15:clr>
        </p15:guide>
        <p15:guide id="3" pos="5813">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_Basic content vertical image left">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999712" y="2342702"/>
            <a:ext cx="4520776" cy="563060"/>
          </a:xfrm>
        </p:spPr>
        <p:txBody>
          <a:bodyPr anchor="b"/>
          <a:lstStyle>
            <a:lvl1pPr>
              <a:defRPr sz="4000">
                <a:solidFill>
                  <a:schemeClr val="accent1"/>
                </a:solidFill>
              </a:defRPr>
            </a:lvl1pPr>
          </a:lstStyle>
          <a:p>
            <a:r>
              <a:rPr lang="en-GB" dirty="0"/>
              <a:t>Heading</a:t>
            </a:r>
          </a:p>
        </p:txBody>
      </p:sp>
      <p:sp>
        <p:nvSpPr>
          <p:cNvPr id="4" name="Text Placeholder 10">
            <a:extLst>
              <a:ext uri="{FF2B5EF4-FFF2-40B4-BE49-F238E27FC236}">
                <a16:creationId xmlns:a16="http://schemas.microsoft.com/office/drawing/2014/main" id="{70C5C411-D820-4A0B-ADD3-8DB01D946292}"/>
              </a:ext>
            </a:extLst>
          </p:cNvPr>
          <p:cNvSpPr>
            <a:spLocks noGrp="1"/>
          </p:cNvSpPr>
          <p:nvPr>
            <p:ph type="body" sz="quarter" idx="11"/>
          </p:nvPr>
        </p:nvSpPr>
        <p:spPr>
          <a:xfrm>
            <a:off x="6999712" y="3088641"/>
            <a:ext cx="4530936" cy="1471172"/>
          </a:xfrm>
        </p:spPr>
        <p:txBody>
          <a:bodyPr/>
          <a:lstStyle>
            <a:lvl1pPr>
              <a:lnSpc>
                <a:spcPct val="90000"/>
              </a:lnSpc>
              <a:spcBef>
                <a:spcPts val="600"/>
              </a:spcBef>
              <a:buClr>
                <a:schemeClr val="accent1"/>
              </a:buClr>
              <a:defRPr sz="1600">
                <a:solidFill>
                  <a:schemeClr val="tx1"/>
                </a:solidFill>
                <a:latin typeface="+mn-lt"/>
                <a:cs typeface="Calibri Light" panose="020F0302020204030204" pitchFamily="34" charset="0"/>
              </a:defRPr>
            </a:lvl1pPr>
            <a:lvl2pPr>
              <a:lnSpc>
                <a:spcPct val="90000"/>
              </a:lnSpc>
              <a:spcBef>
                <a:spcPts val="600"/>
              </a:spcBef>
              <a:buClr>
                <a:schemeClr val="accent1"/>
              </a:buClr>
              <a:defRPr sz="1600">
                <a:solidFill>
                  <a:schemeClr val="tx1"/>
                </a:solidFill>
                <a:latin typeface="+mn-lt"/>
                <a:cs typeface="Calibri Light" panose="020F0302020204030204" pitchFamily="34" charset="0"/>
              </a:defRPr>
            </a:lvl2pPr>
            <a:lvl3pPr>
              <a:spcBef>
                <a:spcPts val="0"/>
              </a:spcBef>
              <a:buClr>
                <a:schemeClr val="accent1"/>
              </a:buClr>
              <a:defRPr>
                <a:solidFill>
                  <a:schemeClr val="tx1"/>
                </a:solidFill>
                <a:latin typeface="+mn-lt"/>
                <a:cs typeface="Calibri Light" panose="020F0302020204030204" pitchFamily="34" charset="0"/>
              </a:defRPr>
            </a:lvl3pPr>
            <a:lvl4pPr>
              <a:spcBef>
                <a:spcPts val="0"/>
              </a:spcBef>
              <a:buClr>
                <a:schemeClr val="accent1"/>
              </a:buClr>
              <a:defRPr>
                <a:solidFill>
                  <a:schemeClr val="tx1"/>
                </a:solidFill>
                <a:latin typeface="+mn-lt"/>
                <a:cs typeface="Calibri Light" panose="020F0302020204030204" pitchFamily="34" charset="0"/>
              </a:defRPr>
            </a:lvl4pPr>
            <a:lvl5pPr>
              <a:spcBef>
                <a:spcPts val="0"/>
              </a:spcBef>
              <a:buClr>
                <a:schemeClr val="accent1"/>
              </a:buClr>
              <a:defRPr>
                <a:solidFill>
                  <a:schemeClr val="tx1"/>
                </a:solidFill>
                <a:latin typeface="+mn-lt"/>
                <a:cs typeface="Calibri Light" panose="020F03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Picture Placeholder 5">
            <a:extLst>
              <a:ext uri="{FF2B5EF4-FFF2-40B4-BE49-F238E27FC236}">
                <a16:creationId xmlns:a16="http://schemas.microsoft.com/office/drawing/2014/main" id="{D790CD1D-C38B-B9F3-7EDB-A3B8E959DF6E}"/>
              </a:ext>
            </a:extLst>
          </p:cNvPr>
          <p:cNvSpPr>
            <a:spLocks noGrp="1"/>
          </p:cNvSpPr>
          <p:nvPr>
            <p:ph type="pic" sz="quarter" idx="14" hasCustomPrompt="1"/>
          </p:nvPr>
        </p:nvSpPr>
        <p:spPr>
          <a:xfrm>
            <a:off x="0" y="-1"/>
            <a:ext cx="2952750" cy="4113213"/>
          </a:xfrm>
        </p:spPr>
        <p:txBody>
          <a:bodyPr/>
          <a:lstStyle>
            <a:lvl1pPr>
              <a:defRPr/>
            </a:lvl1pPr>
          </a:lstStyle>
          <a:p>
            <a:r>
              <a:rPr lang="en-GB"/>
              <a:t>Image</a:t>
            </a:r>
          </a:p>
        </p:txBody>
      </p:sp>
      <p:sp>
        <p:nvSpPr>
          <p:cNvPr id="7" name="Picture Placeholder 5">
            <a:extLst>
              <a:ext uri="{FF2B5EF4-FFF2-40B4-BE49-F238E27FC236}">
                <a16:creationId xmlns:a16="http://schemas.microsoft.com/office/drawing/2014/main" id="{F2DAD9FE-7C20-BDBA-185B-EEA37739E9C9}"/>
              </a:ext>
            </a:extLst>
          </p:cNvPr>
          <p:cNvSpPr>
            <a:spLocks noGrp="1"/>
          </p:cNvSpPr>
          <p:nvPr>
            <p:ph type="pic" sz="quarter" idx="15" hasCustomPrompt="1"/>
          </p:nvPr>
        </p:nvSpPr>
        <p:spPr>
          <a:xfrm>
            <a:off x="0" y="4282439"/>
            <a:ext cx="2952750" cy="2551809"/>
          </a:xfrm>
        </p:spPr>
        <p:txBody>
          <a:bodyPr/>
          <a:lstStyle>
            <a:lvl1pPr>
              <a:defRPr/>
            </a:lvl1pPr>
          </a:lstStyle>
          <a:p>
            <a:r>
              <a:rPr lang="en-GB"/>
              <a:t>Image</a:t>
            </a:r>
          </a:p>
        </p:txBody>
      </p:sp>
      <p:sp>
        <p:nvSpPr>
          <p:cNvPr id="16" name="Picture Placeholder 5">
            <a:extLst>
              <a:ext uri="{FF2B5EF4-FFF2-40B4-BE49-F238E27FC236}">
                <a16:creationId xmlns:a16="http://schemas.microsoft.com/office/drawing/2014/main" id="{00060956-858E-51DB-2F90-D26888D9DFCA}"/>
              </a:ext>
            </a:extLst>
          </p:cNvPr>
          <p:cNvSpPr>
            <a:spLocks noGrp="1"/>
          </p:cNvSpPr>
          <p:nvPr>
            <p:ph type="pic" sz="quarter" idx="16" hasCustomPrompt="1"/>
          </p:nvPr>
        </p:nvSpPr>
        <p:spPr>
          <a:xfrm>
            <a:off x="3132138" y="-1"/>
            <a:ext cx="2963862" cy="3116581"/>
          </a:xfrm>
        </p:spPr>
        <p:txBody>
          <a:bodyPr/>
          <a:lstStyle>
            <a:lvl1pPr>
              <a:defRPr/>
            </a:lvl1pPr>
          </a:lstStyle>
          <a:p>
            <a:r>
              <a:rPr lang="en-GB"/>
              <a:t>Image</a:t>
            </a:r>
          </a:p>
        </p:txBody>
      </p:sp>
      <p:sp>
        <p:nvSpPr>
          <p:cNvPr id="17" name="Picture Placeholder 5">
            <a:extLst>
              <a:ext uri="{FF2B5EF4-FFF2-40B4-BE49-F238E27FC236}">
                <a16:creationId xmlns:a16="http://schemas.microsoft.com/office/drawing/2014/main" id="{23A7A885-65C2-6556-0C07-3E312423CA3B}"/>
              </a:ext>
            </a:extLst>
          </p:cNvPr>
          <p:cNvSpPr>
            <a:spLocks noGrp="1"/>
          </p:cNvSpPr>
          <p:nvPr>
            <p:ph type="pic" sz="quarter" idx="17" hasCustomPrompt="1"/>
          </p:nvPr>
        </p:nvSpPr>
        <p:spPr>
          <a:xfrm>
            <a:off x="3132138" y="3291840"/>
            <a:ext cx="2963862" cy="3542409"/>
          </a:xfrm>
        </p:spPr>
        <p:txBody>
          <a:bodyPr/>
          <a:lstStyle>
            <a:lvl1pPr>
              <a:defRPr/>
            </a:lvl1pPr>
          </a:lstStyle>
          <a:p>
            <a:r>
              <a:rPr lang="en-GB"/>
              <a:t>Image</a:t>
            </a:r>
          </a:p>
        </p:txBody>
      </p:sp>
    </p:spTree>
    <p:extLst>
      <p:ext uri="{BB962C8B-B14F-4D97-AF65-F5344CB8AC3E}">
        <p14:creationId xmlns:p14="http://schemas.microsoft.com/office/powerpoint/2010/main" val="2058746949"/>
      </p:ext>
    </p:extLst>
  </p:cSld>
  <p:clrMapOvr>
    <a:masterClrMapping/>
  </p:clrMapOvr>
  <p:extLst>
    <p:ext uri="{DCECCB84-F9BA-43D5-87BE-67443E8EF086}">
      <p15:sldGuideLst xmlns:p15="http://schemas.microsoft.com/office/powerpoint/2012/main">
        <p15:guide id="1" pos="5700">
          <p15:clr>
            <a:srgbClr val="FBAE40"/>
          </p15:clr>
        </p15:guide>
        <p15:guide id="2" orient="horz" pos="2591">
          <p15:clr>
            <a:srgbClr val="FBAE40"/>
          </p15:clr>
        </p15:guide>
        <p15:guide id="3" pos="5813">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asic content vertical image">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2342702"/>
            <a:ext cx="4520776" cy="563060"/>
          </a:xfrm>
        </p:spPr>
        <p:txBody>
          <a:bodyPr anchor="b"/>
          <a:lstStyle>
            <a:lvl1pPr>
              <a:defRPr sz="4000">
                <a:solidFill>
                  <a:schemeClr val="accent1"/>
                </a:solidFill>
              </a:defRPr>
            </a:lvl1pPr>
          </a:lstStyle>
          <a:p>
            <a:r>
              <a:rPr lang="en-GB" dirty="0"/>
              <a:t>Heading</a:t>
            </a:r>
          </a:p>
        </p:txBody>
      </p:sp>
      <p:sp>
        <p:nvSpPr>
          <p:cNvPr id="4" name="Text Placeholder 10">
            <a:extLst>
              <a:ext uri="{FF2B5EF4-FFF2-40B4-BE49-F238E27FC236}">
                <a16:creationId xmlns:a16="http://schemas.microsoft.com/office/drawing/2014/main" id="{70C5C411-D820-4A0B-ADD3-8DB01D946292}"/>
              </a:ext>
            </a:extLst>
          </p:cNvPr>
          <p:cNvSpPr>
            <a:spLocks noGrp="1"/>
          </p:cNvSpPr>
          <p:nvPr>
            <p:ph type="body" sz="quarter" idx="11"/>
          </p:nvPr>
        </p:nvSpPr>
        <p:spPr>
          <a:xfrm>
            <a:off x="670984" y="3068639"/>
            <a:ext cx="4530936" cy="1796964"/>
          </a:xfrm>
        </p:spPr>
        <p:txBody>
          <a:bodyPr/>
          <a:lstStyle>
            <a:lvl1pPr>
              <a:buClr>
                <a:schemeClr val="accent1"/>
              </a:buClr>
              <a:defRPr>
                <a:solidFill>
                  <a:schemeClr val="tx1"/>
                </a:solidFill>
                <a:latin typeface="+mn-lt"/>
                <a:cs typeface="Calibri Light" panose="020F0302020204030204" pitchFamily="34" charset="0"/>
              </a:defRPr>
            </a:lvl1pPr>
            <a:lvl2pPr>
              <a:buClr>
                <a:schemeClr val="accent1"/>
              </a:buClr>
              <a:defRPr>
                <a:solidFill>
                  <a:schemeClr val="tx1"/>
                </a:solidFill>
                <a:latin typeface="+mn-lt"/>
                <a:cs typeface="Calibri Light" panose="020F0302020204030204" pitchFamily="34" charset="0"/>
              </a:defRPr>
            </a:lvl2pPr>
            <a:lvl3pPr>
              <a:buClr>
                <a:schemeClr val="accent1"/>
              </a:buClr>
              <a:defRPr>
                <a:solidFill>
                  <a:schemeClr val="tx1"/>
                </a:solidFill>
                <a:latin typeface="+mn-lt"/>
                <a:cs typeface="Calibri Light" panose="020F0302020204030204" pitchFamily="34" charset="0"/>
              </a:defRPr>
            </a:lvl3pPr>
            <a:lvl4pPr>
              <a:buClr>
                <a:schemeClr val="accent1"/>
              </a:buClr>
              <a:defRPr>
                <a:solidFill>
                  <a:schemeClr val="tx1"/>
                </a:solidFill>
                <a:latin typeface="+mn-lt"/>
                <a:cs typeface="Calibri Light" panose="020F0302020204030204" pitchFamily="34" charset="0"/>
              </a:defRPr>
            </a:lvl4pPr>
            <a:lvl5pPr>
              <a:buClr>
                <a:schemeClr val="accent1"/>
              </a:buClr>
              <a:defRPr>
                <a:solidFill>
                  <a:schemeClr val="tx1"/>
                </a:solidFill>
                <a:latin typeface="+mn-lt"/>
                <a:cs typeface="Calibri Light" panose="020F03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Picture Placeholder 5">
            <a:extLst>
              <a:ext uri="{FF2B5EF4-FFF2-40B4-BE49-F238E27FC236}">
                <a16:creationId xmlns:a16="http://schemas.microsoft.com/office/drawing/2014/main" id="{B8DA0713-0A62-4CB9-3D38-FF4C89CAE6EE}"/>
              </a:ext>
            </a:extLst>
          </p:cNvPr>
          <p:cNvSpPr>
            <a:spLocks noGrp="1"/>
          </p:cNvSpPr>
          <p:nvPr>
            <p:ph type="pic" sz="quarter" idx="12" hasCustomPrompt="1"/>
          </p:nvPr>
        </p:nvSpPr>
        <p:spPr>
          <a:xfrm>
            <a:off x="6096000" y="0"/>
            <a:ext cx="6096000" cy="6858000"/>
          </a:xfrm>
        </p:spPr>
        <p:txBody>
          <a:bodyPr/>
          <a:lstStyle>
            <a:lvl1pPr>
              <a:defRPr/>
            </a:lvl1pPr>
          </a:lstStyle>
          <a:p>
            <a:r>
              <a:rPr lang="en-GB"/>
              <a:t>Image</a:t>
            </a:r>
          </a:p>
        </p:txBody>
      </p:sp>
    </p:spTree>
    <p:extLst>
      <p:ext uri="{BB962C8B-B14F-4D97-AF65-F5344CB8AC3E}">
        <p14:creationId xmlns:p14="http://schemas.microsoft.com/office/powerpoint/2010/main" val="1086763745"/>
      </p:ext>
    </p:extLst>
  </p:cSld>
  <p:clrMapOvr>
    <a:masterClrMapping/>
  </p:clrMapOvr>
  <p:extLst>
    <p:ext uri="{DCECCB84-F9BA-43D5-87BE-67443E8EF086}">
      <p15:sldGuideLst xmlns:p15="http://schemas.microsoft.com/office/powerpoint/2012/main">
        <p15:guide id="1" orient="horz" pos="1933">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Basic content vertical image">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3" y="1221318"/>
            <a:ext cx="5569479" cy="563060"/>
          </a:xfrm>
        </p:spPr>
        <p:txBody>
          <a:bodyPr anchor="t"/>
          <a:lstStyle>
            <a:lvl1pPr>
              <a:defRPr sz="4000">
                <a:solidFill>
                  <a:schemeClr val="accent1"/>
                </a:solidFill>
              </a:defRPr>
            </a:lvl1pPr>
          </a:lstStyle>
          <a:p>
            <a:r>
              <a:rPr lang="en-GB" dirty="0"/>
              <a:t>Heading</a:t>
            </a:r>
          </a:p>
        </p:txBody>
      </p:sp>
      <p:sp>
        <p:nvSpPr>
          <p:cNvPr id="4" name="Text Placeholder 10">
            <a:extLst>
              <a:ext uri="{FF2B5EF4-FFF2-40B4-BE49-F238E27FC236}">
                <a16:creationId xmlns:a16="http://schemas.microsoft.com/office/drawing/2014/main" id="{70C5C411-D820-4A0B-ADD3-8DB01D946292}"/>
              </a:ext>
            </a:extLst>
          </p:cNvPr>
          <p:cNvSpPr>
            <a:spLocks noGrp="1"/>
          </p:cNvSpPr>
          <p:nvPr>
            <p:ph type="body" sz="quarter" idx="11"/>
          </p:nvPr>
        </p:nvSpPr>
        <p:spPr>
          <a:xfrm>
            <a:off x="670983" y="2265680"/>
            <a:ext cx="5569479" cy="3083216"/>
          </a:xfrm>
        </p:spPr>
        <p:txBody>
          <a:bodyPr/>
          <a:lstStyle>
            <a:lvl1pPr marL="252000" indent="-252000">
              <a:lnSpc>
                <a:spcPct val="90000"/>
              </a:lnSpc>
              <a:spcBef>
                <a:spcPts val="800"/>
              </a:spcBef>
              <a:buClr>
                <a:schemeClr val="accent1"/>
              </a:buClr>
              <a:defRPr>
                <a:solidFill>
                  <a:schemeClr val="tx1"/>
                </a:solidFill>
                <a:latin typeface="+mn-lt"/>
                <a:cs typeface="Calibri Light" panose="020F0302020204030204" pitchFamily="34" charset="0"/>
              </a:defRPr>
            </a:lvl1pPr>
            <a:lvl2pPr>
              <a:lnSpc>
                <a:spcPct val="90000"/>
              </a:lnSpc>
              <a:spcBef>
                <a:spcPts val="600"/>
              </a:spcBef>
              <a:buClr>
                <a:schemeClr val="accent1"/>
              </a:buClr>
              <a:defRPr>
                <a:solidFill>
                  <a:schemeClr val="tx1"/>
                </a:solidFill>
                <a:latin typeface="+mn-lt"/>
                <a:cs typeface="Calibri Light" panose="020F0302020204030204" pitchFamily="34" charset="0"/>
              </a:defRPr>
            </a:lvl2pPr>
            <a:lvl3pPr>
              <a:spcBef>
                <a:spcPts val="0"/>
              </a:spcBef>
              <a:buClr>
                <a:schemeClr val="accent1"/>
              </a:buClr>
              <a:defRPr>
                <a:solidFill>
                  <a:schemeClr val="tx1"/>
                </a:solidFill>
                <a:latin typeface="+mn-lt"/>
                <a:cs typeface="Calibri Light" panose="020F0302020204030204" pitchFamily="34" charset="0"/>
              </a:defRPr>
            </a:lvl3pPr>
            <a:lvl4pPr>
              <a:spcBef>
                <a:spcPts val="0"/>
              </a:spcBef>
              <a:buClr>
                <a:schemeClr val="accent1"/>
              </a:buClr>
              <a:defRPr>
                <a:solidFill>
                  <a:schemeClr val="tx1"/>
                </a:solidFill>
                <a:latin typeface="+mn-lt"/>
                <a:cs typeface="Calibri Light" panose="020F0302020204030204" pitchFamily="34" charset="0"/>
              </a:defRPr>
            </a:lvl4pPr>
            <a:lvl5pPr>
              <a:spcBef>
                <a:spcPts val="0"/>
              </a:spcBef>
              <a:buClr>
                <a:schemeClr val="accent1"/>
              </a:buClr>
              <a:defRPr>
                <a:solidFill>
                  <a:schemeClr val="tx1"/>
                </a:solidFill>
                <a:latin typeface="+mn-lt"/>
                <a:cs typeface="Calibri Light" panose="020F03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Picture Placeholder 5">
            <a:extLst>
              <a:ext uri="{FF2B5EF4-FFF2-40B4-BE49-F238E27FC236}">
                <a16:creationId xmlns:a16="http://schemas.microsoft.com/office/drawing/2014/main" id="{B8DA0713-0A62-4CB9-3D38-FF4C89CAE6EE}"/>
              </a:ext>
            </a:extLst>
          </p:cNvPr>
          <p:cNvSpPr>
            <a:spLocks noGrp="1"/>
          </p:cNvSpPr>
          <p:nvPr>
            <p:ph type="pic" sz="quarter" idx="12" hasCustomPrompt="1"/>
          </p:nvPr>
        </p:nvSpPr>
        <p:spPr>
          <a:xfrm>
            <a:off x="6996112" y="0"/>
            <a:ext cx="5195887" cy="6858000"/>
          </a:xfrm>
        </p:spPr>
        <p:txBody>
          <a:bodyPr/>
          <a:lstStyle>
            <a:lvl1pPr>
              <a:defRPr/>
            </a:lvl1pPr>
          </a:lstStyle>
          <a:p>
            <a:r>
              <a:rPr lang="en-GB"/>
              <a:t>Image</a:t>
            </a:r>
          </a:p>
        </p:txBody>
      </p:sp>
    </p:spTree>
    <p:extLst>
      <p:ext uri="{BB962C8B-B14F-4D97-AF65-F5344CB8AC3E}">
        <p14:creationId xmlns:p14="http://schemas.microsoft.com/office/powerpoint/2010/main" val="1753617568"/>
      </p:ext>
    </p:extLst>
  </p:cSld>
  <p:clrMapOvr>
    <a:masterClrMapping/>
  </p:clrMapOvr>
  <p:extLst>
    <p:ext uri="{DCECCB84-F9BA-43D5-87BE-67443E8EF086}">
      <p15:sldGuideLst xmlns:p15="http://schemas.microsoft.com/office/powerpoint/2012/main">
        <p15:guide id="1" pos="3840">
          <p15:clr>
            <a:srgbClr val="FBAE40"/>
          </p15:clr>
        </p15:guide>
        <p15:guide id="2" pos="4407">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BA87F8B-E142-C965-3EBD-293499C12E60}"/>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t="1834" b="1834"/>
          <a:stretch/>
        </p:blipFill>
        <p:spPr>
          <a:xfrm>
            <a:off x="1244409" y="1442298"/>
            <a:ext cx="9838394" cy="5415702"/>
          </a:xfrm>
          <a:prstGeom prst="rect">
            <a:avLst/>
          </a:prstGeom>
        </p:spPr>
      </p:pic>
      <p:sp>
        <p:nvSpPr>
          <p:cNvPr id="2" name="Title 1">
            <a:extLst>
              <a:ext uri="{FF2B5EF4-FFF2-40B4-BE49-F238E27FC236}">
                <a16:creationId xmlns:a16="http://schemas.microsoft.com/office/drawing/2014/main" id="{A25A229F-71D3-C7A1-677A-A69ED6880968}"/>
              </a:ext>
            </a:extLst>
          </p:cNvPr>
          <p:cNvSpPr>
            <a:spLocks noGrp="1"/>
          </p:cNvSpPr>
          <p:nvPr>
            <p:ph type="title" hasCustomPrompt="1"/>
          </p:nvPr>
        </p:nvSpPr>
        <p:spPr>
          <a:xfrm>
            <a:off x="670984" y="1077385"/>
            <a:ext cx="10850033" cy="1109471"/>
          </a:xfrm>
        </p:spPr>
        <p:txBody>
          <a:bodyPr/>
          <a:lstStyle>
            <a:lvl1pPr algn="ctr">
              <a:defRPr>
                <a:solidFill>
                  <a:schemeClr val="accent1"/>
                </a:solidFill>
              </a:defRPr>
            </a:lvl1pPr>
          </a:lstStyle>
          <a:p>
            <a:r>
              <a:rPr lang="en-GB" dirty="0"/>
              <a:t>Click to edit Master title style</a:t>
            </a:r>
            <a:br>
              <a:rPr lang="en-GB" dirty="0"/>
            </a:br>
            <a:r>
              <a:rPr lang="en-GB" dirty="0"/>
              <a:t>2023</a:t>
            </a:r>
            <a:endParaRPr lang="sv-SE" dirty="0"/>
          </a:p>
        </p:txBody>
      </p:sp>
      <p:sp>
        <p:nvSpPr>
          <p:cNvPr id="4" name="Text Placeholder 3">
            <a:extLst>
              <a:ext uri="{FF2B5EF4-FFF2-40B4-BE49-F238E27FC236}">
                <a16:creationId xmlns:a16="http://schemas.microsoft.com/office/drawing/2014/main" id="{FF9C0F48-4067-7BA4-C6C9-560FB5B1CAF0}"/>
              </a:ext>
            </a:extLst>
          </p:cNvPr>
          <p:cNvSpPr>
            <a:spLocks noGrp="1"/>
          </p:cNvSpPr>
          <p:nvPr>
            <p:ph type="body" sz="quarter" idx="10" hasCustomPrompt="1"/>
          </p:nvPr>
        </p:nvSpPr>
        <p:spPr>
          <a:xfrm>
            <a:off x="670985" y="2885574"/>
            <a:ext cx="2544233" cy="738665"/>
          </a:xfrm>
        </p:spPr>
        <p:txBody>
          <a:bodyPr/>
          <a:lstStyle>
            <a:lvl1pPr marL="0" indent="0" algn="ctr">
              <a:buNone/>
              <a:defRPr sz="5333" b="1">
                <a:solidFill>
                  <a:srgbClr val="009FE3"/>
                </a:solidFill>
                <a:latin typeface="+mj-lt"/>
              </a:defRPr>
            </a:lvl1pPr>
          </a:lstStyle>
          <a:p>
            <a:pPr lvl="0"/>
            <a:r>
              <a:rPr lang="en-GB" dirty="0"/>
              <a:t>1234</a:t>
            </a:r>
          </a:p>
        </p:txBody>
      </p:sp>
      <p:sp>
        <p:nvSpPr>
          <p:cNvPr id="13" name="Text Placeholder 12">
            <a:extLst>
              <a:ext uri="{FF2B5EF4-FFF2-40B4-BE49-F238E27FC236}">
                <a16:creationId xmlns:a16="http://schemas.microsoft.com/office/drawing/2014/main" id="{19583198-EA7C-6700-C44C-9C735F33902C}"/>
              </a:ext>
            </a:extLst>
          </p:cNvPr>
          <p:cNvSpPr>
            <a:spLocks noGrp="1"/>
          </p:cNvSpPr>
          <p:nvPr>
            <p:ph type="body" sz="quarter" idx="18" hasCustomPrompt="1"/>
          </p:nvPr>
        </p:nvSpPr>
        <p:spPr>
          <a:xfrm>
            <a:off x="670985" y="3537835"/>
            <a:ext cx="2544233" cy="465512"/>
          </a:xfrm>
        </p:spPr>
        <p:txBody>
          <a:bodyPr/>
          <a:lstStyle>
            <a:lvl1pPr marL="0" indent="0" algn="ctr">
              <a:lnSpc>
                <a:spcPct val="80000"/>
              </a:lnSpc>
              <a:spcBef>
                <a:spcPts val="0"/>
              </a:spcBef>
              <a:buNone/>
              <a:defRPr sz="1867" b="1">
                <a:solidFill>
                  <a:schemeClr val="tx1"/>
                </a:solidFill>
                <a:latin typeface="+mj-lt"/>
              </a:defRPr>
            </a:lvl1pPr>
          </a:lstStyle>
          <a:p>
            <a:pPr lvl="0"/>
            <a:r>
              <a:rPr lang="en-GB" dirty="0"/>
              <a:t>CLICK TO EDIT MASTER TEXT STYLES</a:t>
            </a:r>
          </a:p>
        </p:txBody>
      </p:sp>
      <p:sp>
        <p:nvSpPr>
          <p:cNvPr id="21" name="Text Placeholder 3">
            <a:extLst>
              <a:ext uri="{FF2B5EF4-FFF2-40B4-BE49-F238E27FC236}">
                <a16:creationId xmlns:a16="http://schemas.microsoft.com/office/drawing/2014/main" id="{5EC173B1-7952-EC73-A996-3633131DF2CD}"/>
              </a:ext>
            </a:extLst>
          </p:cNvPr>
          <p:cNvSpPr>
            <a:spLocks noGrp="1"/>
          </p:cNvSpPr>
          <p:nvPr>
            <p:ph type="body" sz="quarter" idx="19" hasCustomPrompt="1"/>
          </p:nvPr>
        </p:nvSpPr>
        <p:spPr>
          <a:xfrm>
            <a:off x="3503713" y="2885574"/>
            <a:ext cx="2447826" cy="784344"/>
          </a:xfrm>
        </p:spPr>
        <p:txBody>
          <a:bodyPr/>
          <a:lstStyle>
            <a:lvl1pPr marL="0" indent="0" algn="ctr">
              <a:buNone/>
              <a:defRPr sz="5333" b="1">
                <a:solidFill>
                  <a:srgbClr val="009FE3"/>
                </a:solidFill>
                <a:latin typeface="+mj-lt"/>
              </a:defRPr>
            </a:lvl1pPr>
          </a:lstStyle>
          <a:p>
            <a:pPr lvl="0"/>
            <a:r>
              <a:rPr lang="en-GB" dirty="0"/>
              <a:t>1234</a:t>
            </a:r>
          </a:p>
        </p:txBody>
      </p:sp>
      <p:sp>
        <p:nvSpPr>
          <p:cNvPr id="22" name="Text Placeholder 12">
            <a:extLst>
              <a:ext uri="{FF2B5EF4-FFF2-40B4-BE49-F238E27FC236}">
                <a16:creationId xmlns:a16="http://schemas.microsoft.com/office/drawing/2014/main" id="{2332F173-4243-0672-D853-9704F889D518}"/>
              </a:ext>
            </a:extLst>
          </p:cNvPr>
          <p:cNvSpPr>
            <a:spLocks noGrp="1"/>
          </p:cNvSpPr>
          <p:nvPr>
            <p:ph type="body" sz="quarter" idx="20" hasCustomPrompt="1"/>
          </p:nvPr>
        </p:nvSpPr>
        <p:spPr>
          <a:xfrm>
            <a:off x="3503713" y="3537835"/>
            <a:ext cx="2447826" cy="494299"/>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
        <p:nvSpPr>
          <p:cNvPr id="23" name="Text Placeholder 3">
            <a:extLst>
              <a:ext uri="{FF2B5EF4-FFF2-40B4-BE49-F238E27FC236}">
                <a16:creationId xmlns:a16="http://schemas.microsoft.com/office/drawing/2014/main" id="{590E9212-F516-7D99-C4F5-9237D0DB7765}"/>
              </a:ext>
            </a:extLst>
          </p:cNvPr>
          <p:cNvSpPr>
            <a:spLocks noGrp="1"/>
          </p:cNvSpPr>
          <p:nvPr>
            <p:ph type="body" sz="quarter" idx="21" hasCustomPrompt="1"/>
          </p:nvPr>
        </p:nvSpPr>
        <p:spPr>
          <a:xfrm>
            <a:off x="6240016" y="2885574"/>
            <a:ext cx="2447826" cy="784344"/>
          </a:xfrm>
        </p:spPr>
        <p:txBody>
          <a:bodyPr/>
          <a:lstStyle>
            <a:lvl1pPr marL="0" indent="0" algn="ctr">
              <a:buNone/>
              <a:defRPr sz="5333" b="1">
                <a:solidFill>
                  <a:srgbClr val="009FE3"/>
                </a:solidFill>
                <a:latin typeface="+mj-lt"/>
              </a:defRPr>
            </a:lvl1pPr>
          </a:lstStyle>
          <a:p>
            <a:pPr lvl="0"/>
            <a:r>
              <a:rPr lang="en-GB"/>
              <a:t>1234</a:t>
            </a:r>
          </a:p>
        </p:txBody>
      </p:sp>
      <p:sp>
        <p:nvSpPr>
          <p:cNvPr id="24" name="Text Placeholder 12">
            <a:extLst>
              <a:ext uri="{FF2B5EF4-FFF2-40B4-BE49-F238E27FC236}">
                <a16:creationId xmlns:a16="http://schemas.microsoft.com/office/drawing/2014/main" id="{0A96B071-8989-D33F-B006-93FD66009D45}"/>
              </a:ext>
            </a:extLst>
          </p:cNvPr>
          <p:cNvSpPr>
            <a:spLocks noGrp="1"/>
          </p:cNvSpPr>
          <p:nvPr>
            <p:ph type="body" sz="quarter" idx="22" hasCustomPrompt="1"/>
          </p:nvPr>
        </p:nvSpPr>
        <p:spPr>
          <a:xfrm>
            <a:off x="6240016" y="3537835"/>
            <a:ext cx="2447826" cy="494299"/>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
        <p:nvSpPr>
          <p:cNvPr id="25" name="Text Placeholder 3">
            <a:extLst>
              <a:ext uri="{FF2B5EF4-FFF2-40B4-BE49-F238E27FC236}">
                <a16:creationId xmlns:a16="http://schemas.microsoft.com/office/drawing/2014/main" id="{0B5523E9-39A8-2D13-A249-D52D53F53900}"/>
              </a:ext>
            </a:extLst>
          </p:cNvPr>
          <p:cNvSpPr>
            <a:spLocks noGrp="1"/>
          </p:cNvSpPr>
          <p:nvPr>
            <p:ph type="body" sz="quarter" idx="23" hasCustomPrompt="1"/>
          </p:nvPr>
        </p:nvSpPr>
        <p:spPr>
          <a:xfrm>
            <a:off x="8976320" y="2885574"/>
            <a:ext cx="2544233" cy="738665"/>
          </a:xfrm>
        </p:spPr>
        <p:txBody>
          <a:bodyPr/>
          <a:lstStyle>
            <a:lvl1pPr marL="0" indent="0" algn="ctr">
              <a:buNone/>
              <a:defRPr sz="5333" b="1">
                <a:solidFill>
                  <a:srgbClr val="009FE3"/>
                </a:solidFill>
                <a:latin typeface="+mj-lt"/>
              </a:defRPr>
            </a:lvl1pPr>
          </a:lstStyle>
          <a:p>
            <a:pPr lvl="0"/>
            <a:r>
              <a:rPr lang="en-GB"/>
              <a:t>1234</a:t>
            </a:r>
          </a:p>
        </p:txBody>
      </p:sp>
      <p:sp>
        <p:nvSpPr>
          <p:cNvPr id="26" name="Text Placeholder 12">
            <a:extLst>
              <a:ext uri="{FF2B5EF4-FFF2-40B4-BE49-F238E27FC236}">
                <a16:creationId xmlns:a16="http://schemas.microsoft.com/office/drawing/2014/main" id="{E4C5F4CA-618B-2D91-6DED-DBDC07D20580}"/>
              </a:ext>
            </a:extLst>
          </p:cNvPr>
          <p:cNvSpPr>
            <a:spLocks noGrp="1"/>
          </p:cNvSpPr>
          <p:nvPr>
            <p:ph type="body" sz="quarter" idx="24" hasCustomPrompt="1"/>
          </p:nvPr>
        </p:nvSpPr>
        <p:spPr>
          <a:xfrm>
            <a:off x="8976320" y="3537835"/>
            <a:ext cx="2544233" cy="465512"/>
          </a:xfrm>
        </p:spPr>
        <p:txBody>
          <a:bodyPr/>
          <a:lstStyle>
            <a:lvl1pPr marL="0" indent="0" algn="ctr">
              <a:lnSpc>
                <a:spcPct val="80000"/>
              </a:lnSpc>
              <a:spcBef>
                <a:spcPts val="0"/>
              </a:spcBef>
              <a:buNone/>
              <a:defRPr sz="1867" b="1">
                <a:solidFill>
                  <a:schemeClr val="tx1"/>
                </a:solidFill>
                <a:latin typeface="+mj-lt"/>
              </a:defRPr>
            </a:lvl1pPr>
          </a:lstStyle>
          <a:p>
            <a:pPr lvl="0"/>
            <a:r>
              <a:rPr lang="en-GB" dirty="0"/>
              <a:t>CLICK TO EDIT MASTER TEXT STYLES</a:t>
            </a:r>
          </a:p>
        </p:txBody>
      </p:sp>
      <p:sp>
        <p:nvSpPr>
          <p:cNvPr id="27" name="Text Placeholder 3">
            <a:extLst>
              <a:ext uri="{FF2B5EF4-FFF2-40B4-BE49-F238E27FC236}">
                <a16:creationId xmlns:a16="http://schemas.microsoft.com/office/drawing/2014/main" id="{7027B2F4-830A-7D12-ACE3-F5EB61FAA3CE}"/>
              </a:ext>
            </a:extLst>
          </p:cNvPr>
          <p:cNvSpPr>
            <a:spLocks noGrp="1"/>
          </p:cNvSpPr>
          <p:nvPr>
            <p:ph type="body" sz="quarter" idx="25" hasCustomPrompt="1"/>
          </p:nvPr>
        </p:nvSpPr>
        <p:spPr>
          <a:xfrm>
            <a:off x="670985" y="4324722"/>
            <a:ext cx="2544233" cy="738665"/>
          </a:xfrm>
        </p:spPr>
        <p:txBody>
          <a:bodyPr/>
          <a:lstStyle>
            <a:lvl1pPr marL="0" indent="0" algn="ctr">
              <a:buNone/>
              <a:defRPr sz="5333" b="1">
                <a:solidFill>
                  <a:srgbClr val="009FE3"/>
                </a:solidFill>
                <a:latin typeface="+mj-lt"/>
              </a:defRPr>
            </a:lvl1pPr>
          </a:lstStyle>
          <a:p>
            <a:pPr lvl="0"/>
            <a:r>
              <a:rPr lang="en-GB"/>
              <a:t>1234</a:t>
            </a:r>
          </a:p>
        </p:txBody>
      </p:sp>
      <p:sp>
        <p:nvSpPr>
          <p:cNvPr id="28" name="Text Placeholder 12">
            <a:extLst>
              <a:ext uri="{FF2B5EF4-FFF2-40B4-BE49-F238E27FC236}">
                <a16:creationId xmlns:a16="http://schemas.microsoft.com/office/drawing/2014/main" id="{9978D50E-1276-F614-4448-1FF70DC5F573}"/>
              </a:ext>
            </a:extLst>
          </p:cNvPr>
          <p:cNvSpPr>
            <a:spLocks noGrp="1"/>
          </p:cNvSpPr>
          <p:nvPr>
            <p:ph type="body" sz="quarter" idx="26" hasCustomPrompt="1"/>
          </p:nvPr>
        </p:nvSpPr>
        <p:spPr>
          <a:xfrm>
            <a:off x="670985" y="4976983"/>
            <a:ext cx="2544233" cy="465512"/>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
        <p:nvSpPr>
          <p:cNvPr id="29" name="Text Placeholder 3">
            <a:extLst>
              <a:ext uri="{FF2B5EF4-FFF2-40B4-BE49-F238E27FC236}">
                <a16:creationId xmlns:a16="http://schemas.microsoft.com/office/drawing/2014/main" id="{3DA942E7-F5E5-A62C-BEFF-4BA32D0DB50E}"/>
              </a:ext>
            </a:extLst>
          </p:cNvPr>
          <p:cNvSpPr>
            <a:spLocks noGrp="1"/>
          </p:cNvSpPr>
          <p:nvPr>
            <p:ph type="body" sz="quarter" idx="27" hasCustomPrompt="1"/>
          </p:nvPr>
        </p:nvSpPr>
        <p:spPr>
          <a:xfrm>
            <a:off x="3503713" y="4324722"/>
            <a:ext cx="2447826" cy="784344"/>
          </a:xfrm>
        </p:spPr>
        <p:txBody>
          <a:bodyPr/>
          <a:lstStyle>
            <a:lvl1pPr marL="0" indent="0" algn="ctr">
              <a:buNone/>
              <a:defRPr sz="5333" b="1">
                <a:solidFill>
                  <a:srgbClr val="009FE3"/>
                </a:solidFill>
                <a:latin typeface="+mj-lt"/>
              </a:defRPr>
            </a:lvl1pPr>
          </a:lstStyle>
          <a:p>
            <a:pPr lvl="0"/>
            <a:r>
              <a:rPr lang="en-GB"/>
              <a:t>1234</a:t>
            </a:r>
          </a:p>
        </p:txBody>
      </p:sp>
      <p:sp>
        <p:nvSpPr>
          <p:cNvPr id="30" name="Text Placeholder 12">
            <a:extLst>
              <a:ext uri="{FF2B5EF4-FFF2-40B4-BE49-F238E27FC236}">
                <a16:creationId xmlns:a16="http://schemas.microsoft.com/office/drawing/2014/main" id="{FC33F31D-F3EA-612D-AAF9-59FAEBF41EEE}"/>
              </a:ext>
            </a:extLst>
          </p:cNvPr>
          <p:cNvSpPr>
            <a:spLocks noGrp="1"/>
          </p:cNvSpPr>
          <p:nvPr>
            <p:ph type="body" sz="quarter" idx="28" hasCustomPrompt="1"/>
          </p:nvPr>
        </p:nvSpPr>
        <p:spPr>
          <a:xfrm>
            <a:off x="3503713" y="4976983"/>
            <a:ext cx="2447826" cy="494299"/>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
        <p:nvSpPr>
          <p:cNvPr id="31" name="Text Placeholder 3">
            <a:extLst>
              <a:ext uri="{FF2B5EF4-FFF2-40B4-BE49-F238E27FC236}">
                <a16:creationId xmlns:a16="http://schemas.microsoft.com/office/drawing/2014/main" id="{2DA77148-3C26-CF12-E68D-7B1B0C2520C6}"/>
              </a:ext>
            </a:extLst>
          </p:cNvPr>
          <p:cNvSpPr>
            <a:spLocks noGrp="1"/>
          </p:cNvSpPr>
          <p:nvPr>
            <p:ph type="body" sz="quarter" idx="29" hasCustomPrompt="1"/>
          </p:nvPr>
        </p:nvSpPr>
        <p:spPr>
          <a:xfrm>
            <a:off x="6240016" y="4324722"/>
            <a:ext cx="2447826" cy="784344"/>
          </a:xfrm>
        </p:spPr>
        <p:txBody>
          <a:bodyPr/>
          <a:lstStyle>
            <a:lvl1pPr marL="0" indent="0" algn="ctr">
              <a:buNone/>
              <a:defRPr sz="5333" b="1">
                <a:solidFill>
                  <a:srgbClr val="009FE3"/>
                </a:solidFill>
                <a:latin typeface="+mj-lt"/>
              </a:defRPr>
            </a:lvl1pPr>
          </a:lstStyle>
          <a:p>
            <a:pPr lvl="0"/>
            <a:r>
              <a:rPr lang="en-GB"/>
              <a:t>1234</a:t>
            </a:r>
          </a:p>
        </p:txBody>
      </p:sp>
      <p:sp>
        <p:nvSpPr>
          <p:cNvPr id="32" name="Text Placeholder 12">
            <a:extLst>
              <a:ext uri="{FF2B5EF4-FFF2-40B4-BE49-F238E27FC236}">
                <a16:creationId xmlns:a16="http://schemas.microsoft.com/office/drawing/2014/main" id="{96A36D8B-0F66-8E2A-D99B-2D3FF6BEDE5E}"/>
              </a:ext>
            </a:extLst>
          </p:cNvPr>
          <p:cNvSpPr>
            <a:spLocks noGrp="1"/>
          </p:cNvSpPr>
          <p:nvPr>
            <p:ph type="body" sz="quarter" idx="30" hasCustomPrompt="1"/>
          </p:nvPr>
        </p:nvSpPr>
        <p:spPr>
          <a:xfrm>
            <a:off x="6240016" y="4976983"/>
            <a:ext cx="2447826" cy="494299"/>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
        <p:nvSpPr>
          <p:cNvPr id="33" name="Text Placeholder 3">
            <a:extLst>
              <a:ext uri="{FF2B5EF4-FFF2-40B4-BE49-F238E27FC236}">
                <a16:creationId xmlns:a16="http://schemas.microsoft.com/office/drawing/2014/main" id="{9E1A9672-5F42-287F-E43C-8BA314494DAE}"/>
              </a:ext>
            </a:extLst>
          </p:cNvPr>
          <p:cNvSpPr>
            <a:spLocks noGrp="1"/>
          </p:cNvSpPr>
          <p:nvPr>
            <p:ph type="body" sz="quarter" idx="31" hasCustomPrompt="1"/>
          </p:nvPr>
        </p:nvSpPr>
        <p:spPr>
          <a:xfrm>
            <a:off x="8976320" y="4324722"/>
            <a:ext cx="2544233" cy="738665"/>
          </a:xfrm>
        </p:spPr>
        <p:txBody>
          <a:bodyPr/>
          <a:lstStyle>
            <a:lvl1pPr marL="0" indent="0" algn="ctr">
              <a:buNone/>
              <a:defRPr sz="5333" b="1">
                <a:solidFill>
                  <a:srgbClr val="009FE3"/>
                </a:solidFill>
                <a:latin typeface="+mj-lt"/>
              </a:defRPr>
            </a:lvl1pPr>
          </a:lstStyle>
          <a:p>
            <a:pPr lvl="0"/>
            <a:r>
              <a:rPr lang="en-GB"/>
              <a:t>1234</a:t>
            </a:r>
          </a:p>
        </p:txBody>
      </p:sp>
      <p:sp>
        <p:nvSpPr>
          <p:cNvPr id="34" name="Text Placeholder 12">
            <a:extLst>
              <a:ext uri="{FF2B5EF4-FFF2-40B4-BE49-F238E27FC236}">
                <a16:creationId xmlns:a16="http://schemas.microsoft.com/office/drawing/2014/main" id="{D76EA0E8-C26C-6720-DDDA-F355A51C90EE}"/>
              </a:ext>
            </a:extLst>
          </p:cNvPr>
          <p:cNvSpPr>
            <a:spLocks noGrp="1"/>
          </p:cNvSpPr>
          <p:nvPr>
            <p:ph type="body" sz="quarter" idx="32" hasCustomPrompt="1"/>
          </p:nvPr>
        </p:nvSpPr>
        <p:spPr>
          <a:xfrm>
            <a:off x="8976320" y="4976983"/>
            <a:ext cx="2544233" cy="465512"/>
          </a:xfrm>
        </p:spPr>
        <p:txBody>
          <a:bodyPr/>
          <a:lstStyle>
            <a:lvl1pPr marL="0" indent="0" algn="ctr">
              <a:lnSpc>
                <a:spcPct val="80000"/>
              </a:lnSpc>
              <a:spcBef>
                <a:spcPts val="0"/>
              </a:spcBef>
              <a:buNone/>
              <a:defRPr sz="1867" b="1">
                <a:solidFill>
                  <a:schemeClr val="tx1"/>
                </a:solidFill>
                <a:latin typeface="+mj-lt"/>
              </a:defRPr>
            </a:lvl1pPr>
          </a:lstStyle>
          <a:p>
            <a:pPr lvl="0"/>
            <a:r>
              <a:rPr lang="en-GB"/>
              <a:t>CLICK TO EDIT MASTER TEXT STYLES</a:t>
            </a:r>
          </a:p>
        </p:txBody>
      </p:sp>
    </p:spTree>
    <p:extLst>
      <p:ext uri="{BB962C8B-B14F-4D97-AF65-F5344CB8AC3E}">
        <p14:creationId xmlns:p14="http://schemas.microsoft.com/office/powerpoint/2010/main" val="4174129576"/>
      </p:ext>
    </p:extLst>
  </p:cSld>
  <p:clrMapOvr>
    <a:masterClrMapping/>
  </p:clrMapOvr>
  <p:extLst>
    <p:ext uri="{DCECCB84-F9BA-43D5-87BE-67443E8EF086}">
      <p15:sldGuideLst xmlns:p15="http://schemas.microsoft.com/office/powerpoint/2012/main">
        <p15:guide id="1" orient="horz" pos="679">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6_Basic content">
    <p:bg>
      <p:bgPr>
        <a:solidFill>
          <a:schemeClr val="accent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59441AC-22D6-FFAA-3452-EB0D28980C24}"/>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l="18187" t="44303" r="20050" b="46572"/>
          <a:stretch/>
        </p:blipFill>
        <p:spPr>
          <a:xfrm>
            <a:off x="10187610" y="6175578"/>
            <a:ext cx="1515956" cy="316913"/>
          </a:xfrm>
          <a:prstGeom prst="rect">
            <a:avLst/>
          </a:prstGeom>
        </p:spPr>
      </p:pic>
    </p:spTree>
    <p:extLst>
      <p:ext uri="{BB962C8B-B14F-4D97-AF65-F5344CB8AC3E}">
        <p14:creationId xmlns:p14="http://schemas.microsoft.com/office/powerpoint/2010/main" val="1984843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B MEPS - Light - Headline left - Large text right">
    <p:bg>
      <p:bgPr>
        <a:solidFill>
          <a:srgbClr val="F8F8F7"/>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tx1"/>
                </a:solidFill>
              </a:defRPr>
            </a:lvl1pPr>
          </a:lstStyle>
          <a:p>
            <a:r>
              <a:rPr lang="sv-SE" sz="4000"/>
              <a:t>Klicka här för att lägga till rubrik</a:t>
            </a:r>
          </a:p>
        </p:txBody>
      </p:sp>
      <p:pic>
        <p:nvPicPr>
          <p:cNvPr id="8" name="Bildobjekt 7" descr="En bild som visar text&#10;&#10;Automatiskt genererad beskrivning">
            <a:extLst>
              <a:ext uri="{FF2B5EF4-FFF2-40B4-BE49-F238E27FC236}">
                <a16:creationId xmlns:a16="http://schemas.microsoft.com/office/drawing/2014/main" id="{B45E4DFE-E0F6-0A48-9F5A-FF92B5ECE0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D1D23508-E2D1-204A-893E-D11E44F3E66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505592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B MEPS - Light- Headline left - Large text right - orange logo">
    <p:bg>
      <p:bgPr>
        <a:solidFill>
          <a:srgbClr val="F8F8F7"/>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tx1"/>
                </a:solidFill>
              </a:defRPr>
            </a:lvl1pPr>
          </a:lstStyle>
          <a:p>
            <a:r>
              <a:rPr lang="sv-SE" sz="4000"/>
              <a:t>Klicka här för att lägga till rubrik</a:t>
            </a:r>
          </a:p>
        </p:txBody>
      </p:sp>
      <p:pic>
        <p:nvPicPr>
          <p:cNvPr id="6" name="Bildobjekt 5" descr="En bild som visar text&#10;&#10;Automatiskt genererad beskrivning">
            <a:extLst>
              <a:ext uri="{FF2B5EF4-FFF2-40B4-BE49-F238E27FC236}">
                <a16:creationId xmlns:a16="http://schemas.microsoft.com/office/drawing/2014/main" id="{26D5064C-DF45-144D-9338-085A734EE4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38B09917-0C96-F44E-BCB8-8FC78C31EED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629526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B MEPS - Orange gradient - Headline left - Large text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sp>
        <p:nvSpPr>
          <p:cNvPr id="6" name="Platshållare för text 3">
            <a:extLst>
              <a:ext uri="{FF2B5EF4-FFF2-40B4-BE49-F238E27FC236}">
                <a16:creationId xmlns:a16="http://schemas.microsoft.com/office/drawing/2014/main" id="{189B099D-043F-6440-ADD6-2FB7462B6FAA}"/>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ubrik 1">
            <a:extLst>
              <a:ext uri="{FF2B5EF4-FFF2-40B4-BE49-F238E27FC236}">
                <a16:creationId xmlns:a16="http://schemas.microsoft.com/office/drawing/2014/main" id="{21D3E028-7C04-B04D-A06E-415B37EBA1F3}"/>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bg1"/>
                </a:solidFill>
              </a:defRPr>
            </a:lvl1pPr>
          </a:lstStyle>
          <a:p>
            <a:r>
              <a:rPr lang="sv-SE" sz="4000"/>
              <a:t>Klicka här för att lägga till rubrik</a:t>
            </a:r>
          </a:p>
        </p:txBody>
      </p:sp>
      <p:pic>
        <p:nvPicPr>
          <p:cNvPr id="8" name="Bildobjekt 7" descr="En bild som visar text&#10;&#10;Automatiskt genererad beskrivning">
            <a:extLst>
              <a:ext uri="{FF2B5EF4-FFF2-40B4-BE49-F238E27FC236}">
                <a16:creationId xmlns:a16="http://schemas.microsoft.com/office/drawing/2014/main" id="{7541728F-3B41-A94D-B37F-7A9BE65739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3" name="Bildobjekt 12">
            <a:extLst>
              <a:ext uri="{FF2B5EF4-FFF2-40B4-BE49-F238E27FC236}">
                <a16:creationId xmlns:a16="http://schemas.microsoft.com/office/drawing/2014/main" id="{BD855D67-7525-9347-8A69-FED1F28D49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807604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B MEPS - Light canvas - Img left - Headline right">
    <p:bg>
      <p:bgPr>
        <a:solidFill>
          <a:srgbClr val="F8F8F7"/>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6096000" cy="6858000"/>
          </a:xfrm>
        </p:spPr>
        <p:txBody>
          <a:bodyPr/>
          <a:lstStyle/>
          <a:p>
            <a:r>
              <a:rPr lang="en-US"/>
              <a:t>Click icon to add picture</a:t>
            </a:r>
            <a:endParaRPr lang="sv-SE"/>
          </a:p>
        </p:txBody>
      </p:sp>
      <p:sp>
        <p:nvSpPr>
          <p:cNvPr id="10" name="Platshållare för text 3">
            <a:extLst>
              <a:ext uri="{FF2B5EF4-FFF2-40B4-BE49-F238E27FC236}">
                <a16:creationId xmlns:a16="http://schemas.microsoft.com/office/drawing/2014/main" id="{03E57822-0524-6C44-8D7B-2BC8B06FDF5E}"/>
              </a:ext>
            </a:extLst>
          </p:cNvPr>
          <p:cNvSpPr>
            <a:spLocks noGrp="1"/>
          </p:cNvSpPr>
          <p:nvPr>
            <p:ph type="body" sz="half" idx="2"/>
          </p:nvPr>
        </p:nvSpPr>
        <p:spPr>
          <a:xfrm>
            <a:off x="6512633" y="3192905"/>
            <a:ext cx="4335904" cy="2606568"/>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ubrik 1">
            <a:extLst>
              <a:ext uri="{FF2B5EF4-FFF2-40B4-BE49-F238E27FC236}">
                <a16:creationId xmlns:a16="http://schemas.microsoft.com/office/drawing/2014/main" id="{704E3B62-394D-7E41-8FD5-D5047E50606B}"/>
              </a:ext>
            </a:extLst>
          </p:cNvPr>
          <p:cNvSpPr>
            <a:spLocks noGrp="1"/>
          </p:cNvSpPr>
          <p:nvPr>
            <p:ph type="title" hasCustomPrompt="1"/>
          </p:nvPr>
        </p:nvSpPr>
        <p:spPr>
          <a:xfrm>
            <a:off x="6505138" y="1201411"/>
            <a:ext cx="4343399"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7" name="Bildobjekt 6" descr="En bild som visar text&#10;&#10;Automatiskt genererad beskrivning">
            <a:extLst>
              <a:ext uri="{FF2B5EF4-FFF2-40B4-BE49-F238E27FC236}">
                <a16:creationId xmlns:a16="http://schemas.microsoft.com/office/drawing/2014/main" id="{29D54BFA-9FB5-5D45-BC4D-6559BAEF6B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3" name="Bildobjekt 12">
            <a:extLst>
              <a:ext uri="{FF2B5EF4-FFF2-40B4-BE49-F238E27FC236}">
                <a16:creationId xmlns:a16="http://schemas.microsoft.com/office/drawing/2014/main" id="{B3D3A1AD-889E-F342-9EC4-2832CD8186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3255171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B MEPS - Orange gradient - Img left - Headline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sp>
        <p:nvSpPr>
          <p:cNvPr id="9" name="Platshållare för bild 2">
            <a:extLst>
              <a:ext uri="{FF2B5EF4-FFF2-40B4-BE49-F238E27FC236}">
                <a16:creationId xmlns:a16="http://schemas.microsoft.com/office/drawing/2014/main" id="{01A0C074-C6AF-B344-8DD3-9E34BD7D0C4C}"/>
              </a:ext>
            </a:extLst>
          </p:cNvPr>
          <p:cNvSpPr>
            <a:spLocks noGrp="1"/>
          </p:cNvSpPr>
          <p:nvPr>
            <p:ph type="pic" sz="quarter" idx="10"/>
          </p:nvPr>
        </p:nvSpPr>
        <p:spPr>
          <a:xfrm>
            <a:off x="0" y="0"/>
            <a:ext cx="6096000" cy="6858000"/>
          </a:xfrm>
          <a:blipFill>
            <a:blip r:embed="rId2"/>
            <a:stretch>
              <a:fillRect/>
            </a:stretch>
          </a:blipFill>
        </p:spPr>
        <p:txBody>
          <a:bodyPr/>
          <a:lstStyle>
            <a:lvl1pPr>
              <a:defRPr>
                <a:solidFill>
                  <a:schemeClr val="bg1"/>
                </a:solidFill>
              </a:defRPr>
            </a:lvl1pPr>
          </a:lstStyle>
          <a:p>
            <a:r>
              <a:rPr lang="en-US"/>
              <a:t>Click icon to add picture</a:t>
            </a:r>
            <a:endParaRPr lang="sv-SE"/>
          </a:p>
        </p:txBody>
      </p:sp>
      <p:sp>
        <p:nvSpPr>
          <p:cNvPr id="7" name="Platshållare för text 3">
            <a:extLst>
              <a:ext uri="{FF2B5EF4-FFF2-40B4-BE49-F238E27FC236}">
                <a16:creationId xmlns:a16="http://schemas.microsoft.com/office/drawing/2014/main" id="{022764CD-F3C3-2341-B4D9-CA6DF572069F}"/>
              </a:ext>
            </a:extLst>
          </p:cNvPr>
          <p:cNvSpPr>
            <a:spLocks noGrp="1"/>
          </p:cNvSpPr>
          <p:nvPr>
            <p:ph type="body" sz="half" idx="2"/>
          </p:nvPr>
        </p:nvSpPr>
        <p:spPr>
          <a:xfrm>
            <a:off x="6512633" y="3192905"/>
            <a:ext cx="4335904" cy="2606568"/>
          </a:xfrm>
        </p:spPr>
        <p:txBody>
          <a:bodyPr/>
          <a:lstStyle>
            <a:lvl1pPr marL="0" indent="0">
              <a:lnSpc>
                <a:spcPct val="100000"/>
              </a:lnSpc>
              <a:spcBef>
                <a:spcPts val="1600"/>
              </a:spcBef>
              <a:buNone/>
              <a:defRPr sz="14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ubrik 1">
            <a:extLst>
              <a:ext uri="{FF2B5EF4-FFF2-40B4-BE49-F238E27FC236}">
                <a16:creationId xmlns:a16="http://schemas.microsoft.com/office/drawing/2014/main" id="{16561A70-FF89-1C4F-A416-4A3FF8BC4240}"/>
              </a:ext>
            </a:extLst>
          </p:cNvPr>
          <p:cNvSpPr>
            <a:spLocks noGrp="1"/>
          </p:cNvSpPr>
          <p:nvPr>
            <p:ph type="title" hasCustomPrompt="1"/>
          </p:nvPr>
        </p:nvSpPr>
        <p:spPr>
          <a:xfrm>
            <a:off x="6505138" y="1201411"/>
            <a:ext cx="4343399" cy="1811611"/>
          </a:xfrm>
        </p:spPr>
        <p:txBody>
          <a:bodyPr anchor="b" anchorCtr="0">
            <a:normAutofit/>
          </a:bodyPr>
          <a:lstStyle>
            <a:lvl1pPr>
              <a:defRPr sz="3200">
                <a:solidFill>
                  <a:schemeClr val="bg1"/>
                </a:solidFill>
              </a:defRPr>
            </a:lvl1pPr>
          </a:lstStyle>
          <a:p>
            <a:r>
              <a:rPr lang="sv-SE" sz="4000"/>
              <a:t>Klicka här för att lägga till rubrik</a:t>
            </a:r>
          </a:p>
        </p:txBody>
      </p:sp>
      <p:pic>
        <p:nvPicPr>
          <p:cNvPr id="10" name="Bildobjekt 9" descr="En bild som visar text&#10;&#10;Automatiskt genererad beskrivning">
            <a:extLst>
              <a:ext uri="{FF2B5EF4-FFF2-40B4-BE49-F238E27FC236}">
                <a16:creationId xmlns:a16="http://schemas.microsoft.com/office/drawing/2014/main" id="{B1A869D5-E627-FD4F-BBE9-F972BBDEBF3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5" name="Bildobjekt 14">
            <a:extLst>
              <a:ext uri="{FF2B5EF4-FFF2-40B4-BE49-F238E27FC236}">
                <a16:creationId xmlns:a16="http://schemas.microsoft.com/office/drawing/2014/main" id="{A4FC6C12-2525-1243-9AB7-0C7DCE1979A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825777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B MEPS - Light canvas - Narrow img left - Headline right">
    <p:bg>
      <p:bgPr>
        <a:solidFill>
          <a:schemeClr val="bg2"/>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4047744" cy="6858000"/>
          </a:xfrm>
        </p:spPr>
        <p:txBody>
          <a:bodyPr/>
          <a:lstStyle/>
          <a:p>
            <a:r>
              <a:rPr lang="en-US"/>
              <a:t>Click icon to add picture</a:t>
            </a:r>
            <a:endParaRPr lang="sv-SE"/>
          </a:p>
        </p:txBody>
      </p:sp>
      <p:sp>
        <p:nvSpPr>
          <p:cNvPr id="12" name="Platshållare för text 3">
            <a:extLst>
              <a:ext uri="{FF2B5EF4-FFF2-40B4-BE49-F238E27FC236}">
                <a16:creationId xmlns:a16="http://schemas.microsoft.com/office/drawing/2014/main" id="{EDFE43B8-5AEA-EA45-8428-EE71469A1BEF}"/>
              </a:ext>
            </a:extLst>
          </p:cNvPr>
          <p:cNvSpPr>
            <a:spLocks noGrp="1"/>
          </p:cNvSpPr>
          <p:nvPr>
            <p:ph type="body" sz="half" idx="2"/>
          </p:nvPr>
        </p:nvSpPr>
        <p:spPr>
          <a:xfrm>
            <a:off x="4631961" y="3192905"/>
            <a:ext cx="6216576" cy="2606568"/>
          </a:xfrm>
        </p:spPr>
        <p:txBody>
          <a:bodyPr numCol="2" spcCol="288000"/>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Rubrik 1">
            <a:extLst>
              <a:ext uri="{FF2B5EF4-FFF2-40B4-BE49-F238E27FC236}">
                <a16:creationId xmlns:a16="http://schemas.microsoft.com/office/drawing/2014/main" id="{8C64AE26-0E40-C443-AD82-D287D61CA19B}"/>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7" name="Bildobjekt 6" descr="En bild som visar text&#10;&#10;Automatiskt genererad beskrivning">
            <a:extLst>
              <a:ext uri="{FF2B5EF4-FFF2-40B4-BE49-F238E27FC236}">
                <a16:creationId xmlns:a16="http://schemas.microsoft.com/office/drawing/2014/main" id="{462D05CD-4C26-1E48-9654-B347D4AD2A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42C2815A-0C53-A347-88B2-1478448C5CD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321064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B MEPS - Orange gradient - Narrow img left - Headline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33AC49FB-00DD-894B-90B7-A143301D8EE4}"/>
              </a:ext>
            </a:extLst>
          </p:cNvPr>
          <p:cNvSpPr>
            <a:spLocks noGrp="1"/>
          </p:cNvSpPr>
          <p:nvPr>
            <p:ph type="pic" sz="quarter" idx="10"/>
          </p:nvPr>
        </p:nvSpPr>
        <p:spPr>
          <a:xfrm>
            <a:off x="0" y="0"/>
            <a:ext cx="4047744" cy="6858000"/>
          </a:xfrm>
        </p:spPr>
        <p:txBody>
          <a:bodyPr/>
          <a:lstStyle>
            <a:lvl1pPr>
              <a:defRPr>
                <a:solidFill>
                  <a:schemeClr val="bg1"/>
                </a:solidFill>
              </a:defRPr>
            </a:lvl1pPr>
          </a:lstStyle>
          <a:p>
            <a:r>
              <a:rPr lang="en-US"/>
              <a:t>Click icon to add picture</a:t>
            </a:r>
            <a:endParaRPr lang="sv-SE"/>
          </a:p>
        </p:txBody>
      </p:sp>
      <p:sp>
        <p:nvSpPr>
          <p:cNvPr id="9" name="Platshållare för text 3">
            <a:extLst>
              <a:ext uri="{FF2B5EF4-FFF2-40B4-BE49-F238E27FC236}">
                <a16:creationId xmlns:a16="http://schemas.microsoft.com/office/drawing/2014/main" id="{9797AAD8-A606-3645-B7E7-3CCDD2D3C7A4}"/>
              </a:ext>
            </a:extLst>
          </p:cNvPr>
          <p:cNvSpPr>
            <a:spLocks noGrp="1"/>
          </p:cNvSpPr>
          <p:nvPr>
            <p:ph type="body" sz="half" idx="2"/>
          </p:nvPr>
        </p:nvSpPr>
        <p:spPr>
          <a:xfrm>
            <a:off x="4631961" y="3192905"/>
            <a:ext cx="6216576" cy="2606568"/>
          </a:xfrm>
        </p:spPr>
        <p:txBody>
          <a:bodyPr numCol="2" spcCol="288000"/>
          <a:lstStyle>
            <a:lvl1pPr marL="0" indent="0">
              <a:lnSpc>
                <a:spcPct val="100000"/>
              </a:lnSpc>
              <a:spcBef>
                <a:spcPts val="1600"/>
              </a:spcBef>
              <a:buNone/>
              <a:defRPr sz="14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ubrik 1">
            <a:extLst>
              <a:ext uri="{FF2B5EF4-FFF2-40B4-BE49-F238E27FC236}">
                <a16:creationId xmlns:a16="http://schemas.microsoft.com/office/drawing/2014/main" id="{01BF2EB4-28B5-6F45-856D-488CD707621B}"/>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bg1"/>
                </a:solidFill>
              </a:defRPr>
            </a:lvl1pPr>
          </a:lstStyle>
          <a:p>
            <a:r>
              <a:rPr lang="sv-SE" sz="4000"/>
              <a:t>Klicka här för att lägga till rubrik</a:t>
            </a:r>
          </a:p>
        </p:txBody>
      </p:sp>
      <p:pic>
        <p:nvPicPr>
          <p:cNvPr id="7" name="Bildobjekt 6" descr="En bild som visar text&#10;&#10;Automatiskt genererad beskrivning">
            <a:extLst>
              <a:ext uri="{FF2B5EF4-FFF2-40B4-BE49-F238E27FC236}">
                <a16:creationId xmlns:a16="http://schemas.microsoft.com/office/drawing/2014/main" id="{83C5459B-3A82-D943-ACD5-048C172624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5" name="Bildobjekt 14">
            <a:extLst>
              <a:ext uri="{FF2B5EF4-FFF2-40B4-BE49-F238E27FC236}">
                <a16:creationId xmlns:a16="http://schemas.microsoft.com/office/drawing/2014/main" id="{E86FCAE6-823A-6F45-B0E9-E8FA8CABEC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23748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asic content">
    <p:bg>
      <p:bgPr>
        <a:solidFill>
          <a:schemeClr val="accent4"/>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7C81383-E9E3-48E6-A513-33DD9010D90A}"/>
              </a:ext>
            </a:extLst>
          </p:cNvPr>
          <p:cNvSpPr>
            <a:spLocks noGrp="1"/>
          </p:cNvSpPr>
          <p:nvPr>
            <p:ph sz="quarter" idx="12"/>
          </p:nvPr>
        </p:nvSpPr>
        <p:spPr>
          <a:xfrm>
            <a:off x="670984" y="3192780"/>
            <a:ext cx="8017403" cy="217932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1220788"/>
            <a:ext cx="8017933" cy="1766252"/>
          </a:xfrm>
        </p:spPr>
        <p:txBody>
          <a:bodyPr anchor="b"/>
          <a:lstStyle>
            <a:lvl1pPr>
              <a:defRPr sz="4000">
                <a:solidFill>
                  <a:schemeClr val="accent1"/>
                </a:solidFill>
              </a:defRPr>
            </a:lvl1pPr>
          </a:lstStyle>
          <a:p>
            <a:r>
              <a:rPr lang="en-GB"/>
              <a:t>Heading</a:t>
            </a:r>
          </a:p>
        </p:txBody>
      </p:sp>
    </p:spTree>
    <p:extLst>
      <p:ext uri="{BB962C8B-B14F-4D97-AF65-F5344CB8AC3E}">
        <p14:creationId xmlns:p14="http://schemas.microsoft.com/office/powerpoint/2010/main" val="960573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B MEPS - Orange gradient - Headline left - Content right">
    <p:bg>
      <p:bgPr>
        <a:gradFill>
          <a:gsLst>
            <a:gs pos="0">
              <a:srgbClr val="CD1719"/>
            </a:gs>
            <a:gs pos="100000">
              <a:srgbClr val="EC6608"/>
            </a:gs>
          </a:gsLst>
          <a:lin ang="18900000" scaled="1"/>
        </a:gra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F26B6ED8-FB0D-7D4A-B145-AB3477FB6439}"/>
              </a:ext>
            </a:extLst>
          </p:cNvPr>
          <p:cNvSpPr>
            <a:spLocks noGrp="1"/>
          </p:cNvSpPr>
          <p:nvPr>
            <p:ph idx="1"/>
          </p:nvPr>
        </p:nvSpPr>
        <p:spPr>
          <a:xfrm>
            <a:off x="5183188" y="1072897"/>
            <a:ext cx="7008812" cy="4572530"/>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2" name="Rubrik 1">
            <a:extLst>
              <a:ext uri="{FF2B5EF4-FFF2-40B4-BE49-F238E27FC236}">
                <a16:creationId xmlns:a16="http://schemas.microsoft.com/office/drawing/2014/main" id="{A19507FD-331D-F442-A409-76B3A59596BD}"/>
              </a:ext>
            </a:extLst>
          </p:cNvPr>
          <p:cNvSpPr>
            <a:spLocks noGrp="1"/>
          </p:cNvSpPr>
          <p:nvPr>
            <p:ph type="title"/>
          </p:nvPr>
        </p:nvSpPr>
        <p:spPr>
          <a:xfrm>
            <a:off x="838200" y="1072897"/>
            <a:ext cx="3932237" cy="1460442"/>
          </a:xfrm>
        </p:spPr>
        <p:txBody>
          <a:bodyPr anchor="b" anchorCtr="0"/>
          <a:lstStyle>
            <a:lvl1pPr>
              <a:defRPr>
                <a:solidFill>
                  <a:schemeClr val="bg1"/>
                </a:solidFill>
              </a:defRPr>
            </a:lvl1pPr>
          </a:lstStyle>
          <a:p>
            <a:r>
              <a:rPr lang="en-US"/>
              <a:t>Click to edit Master title style</a:t>
            </a:r>
            <a:endParaRPr lang="sv-SE"/>
          </a:p>
        </p:txBody>
      </p:sp>
      <p:sp>
        <p:nvSpPr>
          <p:cNvPr id="15" name="Platshållare för text 3">
            <a:extLst>
              <a:ext uri="{FF2B5EF4-FFF2-40B4-BE49-F238E27FC236}">
                <a16:creationId xmlns:a16="http://schemas.microsoft.com/office/drawing/2014/main" id="{BEEBABB3-74C0-CA4E-B163-01798EDA2613}"/>
              </a:ext>
            </a:extLst>
          </p:cNvPr>
          <p:cNvSpPr>
            <a:spLocks noGrp="1"/>
          </p:cNvSpPr>
          <p:nvPr>
            <p:ph type="body" sz="half" idx="10"/>
          </p:nvPr>
        </p:nvSpPr>
        <p:spPr>
          <a:xfrm>
            <a:off x="845696" y="2683240"/>
            <a:ext cx="3932237" cy="2962186"/>
          </a:xfrm>
        </p:spPr>
        <p:txBody>
          <a:bodyPr/>
          <a:lstStyle>
            <a:lvl1pPr marL="0" indent="0">
              <a:lnSpc>
                <a:spcPct val="100000"/>
              </a:lnSpc>
              <a:spcBef>
                <a:spcPts val="1600"/>
              </a:spcBef>
              <a:buNone/>
              <a:defRPr sz="14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Bildobjekt 9" descr="En bild som visar text&#10;&#10;Automatiskt genererad beskrivning">
            <a:extLst>
              <a:ext uri="{FF2B5EF4-FFF2-40B4-BE49-F238E27FC236}">
                <a16:creationId xmlns:a16="http://schemas.microsoft.com/office/drawing/2014/main" id="{988A4333-0E3C-9A4A-84FD-6A3850DA8B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3" name="Bildobjekt 12">
            <a:extLst>
              <a:ext uri="{FF2B5EF4-FFF2-40B4-BE49-F238E27FC236}">
                <a16:creationId xmlns:a16="http://schemas.microsoft.com/office/drawing/2014/main" id="{AD092900-3434-5F4B-B8A3-DEC6AE8E56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618258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B MEPS - Light canvas - Headline left - Content right">
    <p:bg>
      <p:bgPr>
        <a:solidFill>
          <a:schemeClr val="bg2"/>
        </a:soli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F26B6ED8-FB0D-7D4A-B145-AB3477FB6439}"/>
              </a:ext>
            </a:extLst>
          </p:cNvPr>
          <p:cNvSpPr>
            <a:spLocks noGrp="1"/>
          </p:cNvSpPr>
          <p:nvPr>
            <p:ph idx="1"/>
          </p:nvPr>
        </p:nvSpPr>
        <p:spPr>
          <a:xfrm>
            <a:off x="5183188" y="1072896"/>
            <a:ext cx="7008812" cy="4572530"/>
          </a:xfrm>
        </p:spPr>
        <p:txBody>
          <a:bodyPr/>
          <a:lstStyle>
            <a:lvl1pPr>
              <a:defRPr sz="1800" b="0" i="0">
                <a:latin typeface="Gotham Narrow Book" pitchFamily="2" charset="0"/>
              </a:defRPr>
            </a:lvl1pPr>
            <a:lvl2pPr>
              <a:defRPr sz="1600"/>
            </a:lvl2pPr>
            <a:lvl3pPr>
              <a:defRPr sz="1400" b="0" i="0">
                <a:latin typeface="Gotham Narrow Light" pitchFamily="2" charset="0"/>
              </a:defRPr>
            </a:lvl3pPr>
            <a:lvl4pPr>
              <a:defRPr sz="1200"/>
            </a:lvl4pPr>
            <a:lvl5pPr>
              <a:defRPr sz="1100" b="0" i="0">
                <a:latin typeface="Gotham Narrow Light"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2" name="Rubrik 1">
            <a:extLst>
              <a:ext uri="{FF2B5EF4-FFF2-40B4-BE49-F238E27FC236}">
                <a16:creationId xmlns:a16="http://schemas.microsoft.com/office/drawing/2014/main" id="{F55CFEB8-F214-234B-8E8E-664D0F1ED030}"/>
              </a:ext>
            </a:extLst>
          </p:cNvPr>
          <p:cNvSpPr>
            <a:spLocks noGrp="1"/>
          </p:cNvSpPr>
          <p:nvPr>
            <p:ph type="title"/>
          </p:nvPr>
        </p:nvSpPr>
        <p:spPr>
          <a:xfrm>
            <a:off x="838200" y="1072897"/>
            <a:ext cx="3932237" cy="1460442"/>
          </a:xfrm>
        </p:spPr>
        <p:txBody>
          <a:bodyPr anchor="b" anchorCtr="0"/>
          <a:lstStyle/>
          <a:p>
            <a:r>
              <a:rPr lang="en-US"/>
              <a:t>Click to edit Master title style</a:t>
            </a:r>
            <a:endParaRPr lang="sv-SE"/>
          </a:p>
        </p:txBody>
      </p:sp>
      <p:sp>
        <p:nvSpPr>
          <p:cNvPr id="13" name="Platshållare för text 3">
            <a:extLst>
              <a:ext uri="{FF2B5EF4-FFF2-40B4-BE49-F238E27FC236}">
                <a16:creationId xmlns:a16="http://schemas.microsoft.com/office/drawing/2014/main" id="{B1E59690-D3E4-714D-A7C6-3C6E5C314F6D}"/>
              </a:ext>
            </a:extLst>
          </p:cNvPr>
          <p:cNvSpPr>
            <a:spLocks noGrp="1"/>
          </p:cNvSpPr>
          <p:nvPr>
            <p:ph type="body" sz="half" idx="10"/>
          </p:nvPr>
        </p:nvSpPr>
        <p:spPr>
          <a:xfrm>
            <a:off x="845696" y="2683240"/>
            <a:ext cx="3932237" cy="2962185"/>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Bildobjekt 6" descr="En bild som visar text&#10;&#10;Automatiskt genererad beskrivning">
            <a:extLst>
              <a:ext uri="{FF2B5EF4-FFF2-40B4-BE49-F238E27FC236}">
                <a16:creationId xmlns:a16="http://schemas.microsoft.com/office/drawing/2014/main" id="{764F35AF-ADD1-5741-B56F-AFF0001374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4" name="Bildobjekt 13">
            <a:extLst>
              <a:ext uri="{FF2B5EF4-FFF2-40B4-BE49-F238E27FC236}">
                <a16:creationId xmlns:a16="http://schemas.microsoft.com/office/drawing/2014/main" id="{E7599A54-6087-7C4D-BB96-CB59D83A38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7540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PS - Three column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2" name="Platshållare för bild 3">
            <a:extLst>
              <a:ext uri="{FF2B5EF4-FFF2-40B4-BE49-F238E27FC236}">
                <a16:creationId xmlns:a16="http://schemas.microsoft.com/office/drawing/2014/main" id="{090955A8-6EAC-5D45-8A02-A78567EA1BC2}"/>
              </a:ext>
            </a:extLst>
          </p:cNvPr>
          <p:cNvSpPr>
            <a:spLocks noGrp="1"/>
          </p:cNvSpPr>
          <p:nvPr>
            <p:ph type="pic" sz="quarter" idx="12"/>
          </p:nvPr>
        </p:nvSpPr>
        <p:spPr>
          <a:xfrm>
            <a:off x="4265275"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4" name="Platshållare för bild 3">
            <a:extLst>
              <a:ext uri="{FF2B5EF4-FFF2-40B4-BE49-F238E27FC236}">
                <a16:creationId xmlns:a16="http://schemas.microsoft.com/office/drawing/2014/main" id="{66B72BF5-4B4E-C04E-9BF5-71C00BCC4EFE}"/>
              </a:ext>
            </a:extLst>
          </p:cNvPr>
          <p:cNvSpPr>
            <a:spLocks noGrp="1"/>
          </p:cNvSpPr>
          <p:nvPr>
            <p:ph type="pic" sz="quarter" idx="14"/>
          </p:nvPr>
        </p:nvSpPr>
        <p:spPr>
          <a:xfrm>
            <a:off x="7692349"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40073"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Platshållare för text 3">
            <a:extLst>
              <a:ext uri="{FF2B5EF4-FFF2-40B4-BE49-F238E27FC236}">
                <a16:creationId xmlns:a16="http://schemas.microsoft.com/office/drawing/2014/main" id="{352BE547-CC98-2A44-9416-7C6BCCD48245}"/>
              </a:ext>
            </a:extLst>
          </p:cNvPr>
          <p:cNvSpPr>
            <a:spLocks noGrp="1"/>
          </p:cNvSpPr>
          <p:nvPr>
            <p:ph type="body" sz="half" idx="15"/>
          </p:nvPr>
        </p:nvSpPr>
        <p:spPr>
          <a:xfrm>
            <a:off x="4265275"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0" name="Platshållare för text 3">
            <a:extLst>
              <a:ext uri="{FF2B5EF4-FFF2-40B4-BE49-F238E27FC236}">
                <a16:creationId xmlns:a16="http://schemas.microsoft.com/office/drawing/2014/main" id="{7804A159-62B4-2A44-83AC-6692BF789EDA}"/>
              </a:ext>
            </a:extLst>
          </p:cNvPr>
          <p:cNvSpPr>
            <a:spLocks noGrp="1"/>
          </p:cNvSpPr>
          <p:nvPr>
            <p:ph type="body" sz="half" idx="16"/>
          </p:nvPr>
        </p:nvSpPr>
        <p:spPr>
          <a:xfrm>
            <a:off x="7690477"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en-US"/>
              <a:t>Click to edit Master title style</a:t>
            </a:r>
            <a:endParaRPr lang="sv-SE"/>
          </a:p>
        </p:txBody>
      </p:sp>
      <p:pic>
        <p:nvPicPr>
          <p:cNvPr id="12" name="Bildobjekt 11" descr="En bild som visar text&#10;&#10;Automatiskt genererad beskrivning">
            <a:extLst>
              <a:ext uri="{FF2B5EF4-FFF2-40B4-BE49-F238E27FC236}">
                <a16:creationId xmlns:a16="http://schemas.microsoft.com/office/drawing/2014/main" id="{0BEEDE14-C641-FE43-812F-C0BB9ED562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6" name="Bildobjekt 15">
            <a:extLst>
              <a:ext uri="{FF2B5EF4-FFF2-40B4-BE49-F238E27FC236}">
                <a16:creationId xmlns:a16="http://schemas.microsoft.com/office/drawing/2014/main" id="{193DDAE6-27F4-1249-9B03-322C2CCF135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726396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PS - Five column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4"/>
            <a:ext cx="1937013" cy="2374232"/>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7" name="Platshållare för bild 3">
            <a:extLst>
              <a:ext uri="{FF2B5EF4-FFF2-40B4-BE49-F238E27FC236}">
                <a16:creationId xmlns:a16="http://schemas.microsoft.com/office/drawing/2014/main" id="{4CE407A7-835D-974A-924E-55202FC281AC}"/>
              </a:ext>
            </a:extLst>
          </p:cNvPr>
          <p:cNvSpPr>
            <a:spLocks noGrp="1"/>
          </p:cNvSpPr>
          <p:nvPr>
            <p:ph type="pic" sz="quarter" idx="11"/>
          </p:nvPr>
        </p:nvSpPr>
        <p:spPr>
          <a:xfrm>
            <a:off x="2953994" y="1991264"/>
            <a:ext cx="1937013" cy="2374232"/>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19" name="Platshållare för bild 3">
            <a:extLst>
              <a:ext uri="{FF2B5EF4-FFF2-40B4-BE49-F238E27FC236}">
                <a16:creationId xmlns:a16="http://schemas.microsoft.com/office/drawing/2014/main" id="{0F6A8EB4-2F46-B04B-9195-F78553EDD5FD}"/>
              </a:ext>
            </a:extLst>
          </p:cNvPr>
          <p:cNvSpPr>
            <a:spLocks noGrp="1"/>
          </p:cNvSpPr>
          <p:nvPr>
            <p:ph type="pic" sz="quarter" idx="13"/>
          </p:nvPr>
        </p:nvSpPr>
        <p:spPr>
          <a:xfrm>
            <a:off x="5069787" y="1991264"/>
            <a:ext cx="1937013" cy="2374232"/>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1" name="Platshållare för bild 3">
            <a:extLst>
              <a:ext uri="{FF2B5EF4-FFF2-40B4-BE49-F238E27FC236}">
                <a16:creationId xmlns:a16="http://schemas.microsoft.com/office/drawing/2014/main" id="{6B8A2F53-977E-1F40-B9AF-1BDA8FCE2C35}"/>
              </a:ext>
            </a:extLst>
          </p:cNvPr>
          <p:cNvSpPr>
            <a:spLocks noGrp="1"/>
          </p:cNvSpPr>
          <p:nvPr>
            <p:ph type="pic" sz="quarter" idx="15"/>
          </p:nvPr>
        </p:nvSpPr>
        <p:spPr>
          <a:xfrm>
            <a:off x="7185580" y="1991264"/>
            <a:ext cx="1937013" cy="2374232"/>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38200"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en-US"/>
              <a:t>Click to edit Master title style</a:t>
            </a:r>
            <a:endParaRPr lang="sv-SE"/>
          </a:p>
        </p:txBody>
      </p:sp>
      <p:sp>
        <p:nvSpPr>
          <p:cNvPr id="25" name="Platshållare för bild 3">
            <a:extLst>
              <a:ext uri="{FF2B5EF4-FFF2-40B4-BE49-F238E27FC236}">
                <a16:creationId xmlns:a16="http://schemas.microsoft.com/office/drawing/2014/main" id="{53946178-B0E5-8E44-AF60-3DBC4F09F036}"/>
              </a:ext>
            </a:extLst>
          </p:cNvPr>
          <p:cNvSpPr>
            <a:spLocks noGrp="1"/>
          </p:cNvSpPr>
          <p:nvPr>
            <p:ph type="pic" sz="quarter" idx="17"/>
          </p:nvPr>
        </p:nvSpPr>
        <p:spPr>
          <a:xfrm>
            <a:off x="9301373" y="1991264"/>
            <a:ext cx="1937013" cy="2374232"/>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8" name="Platshållare för text 3">
            <a:extLst>
              <a:ext uri="{FF2B5EF4-FFF2-40B4-BE49-F238E27FC236}">
                <a16:creationId xmlns:a16="http://schemas.microsoft.com/office/drawing/2014/main" id="{0B2F1A9C-221D-D645-BFF6-CB099F536F11}"/>
              </a:ext>
            </a:extLst>
          </p:cNvPr>
          <p:cNvSpPr>
            <a:spLocks noGrp="1"/>
          </p:cNvSpPr>
          <p:nvPr>
            <p:ph type="body" sz="half" idx="18"/>
          </p:nvPr>
        </p:nvSpPr>
        <p:spPr>
          <a:xfrm>
            <a:off x="2953993"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Platshållare för text 3">
            <a:extLst>
              <a:ext uri="{FF2B5EF4-FFF2-40B4-BE49-F238E27FC236}">
                <a16:creationId xmlns:a16="http://schemas.microsoft.com/office/drawing/2014/main" id="{C38AB42D-02F0-FF44-B389-0F23739E7F5D}"/>
              </a:ext>
            </a:extLst>
          </p:cNvPr>
          <p:cNvSpPr>
            <a:spLocks noGrp="1"/>
          </p:cNvSpPr>
          <p:nvPr>
            <p:ph type="body" sz="half" idx="19"/>
          </p:nvPr>
        </p:nvSpPr>
        <p:spPr>
          <a:xfrm>
            <a:off x="5069786"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0" name="Platshållare för text 3">
            <a:extLst>
              <a:ext uri="{FF2B5EF4-FFF2-40B4-BE49-F238E27FC236}">
                <a16:creationId xmlns:a16="http://schemas.microsoft.com/office/drawing/2014/main" id="{82AD3910-A7AC-CF41-8162-E054351E0EA2}"/>
              </a:ext>
            </a:extLst>
          </p:cNvPr>
          <p:cNvSpPr>
            <a:spLocks noGrp="1"/>
          </p:cNvSpPr>
          <p:nvPr>
            <p:ph type="body" sz="half" idx="20"/>
          </p:nvPr>
        </p:nvSpPr>
        <p:spPr>
          <a:xfrm>
            <a:off x="7185579"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1" name="Platshållare för text 3">
            <a:extLst>
              <a:ext uri="{FF2B5EF4-FFF2-40B4-BE49-F238E27FC236}">
                <a16:creationId xmlns:a16="http://schemas.microsoft.com/office/drawing/2014/main" id="{1994D407-C6FD-B847-95D2-E7E622659312}"/>
              </a:ext>
            </a:extLst>
          </p:cNvPr>
          <p:cNvSpPr>
            <a:spLocks noGrp="1"/>
          </p:cNvSpPr>
          <p:nvPr>
            <p:ph type="body" sz="half" idx="21"/>
          </p:nvPr>
        </p:nvSpPr>
        <p:spPr>
          <a:xfrm>
            <a:off x="9301373"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Bildobjekt 17" descr="En bild som visar text&#10;&#10;Automatiskt genererad beskrivning">
            <a:extLst>
              <a:ext uri="{FF2B5EF4-FFF2-40B4-BE49-F238E27FC236}">
                <a16:creationId xmlns:a16="http://schemas.microsoft.com/office/drawing/2014/main" id="{C0F6D68B-C8A5-7E40-8BE2-94F189E289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23" name="Bildobjekt 22">
            <a:extLst>
              <a:ext uri="{FF2B5EF4-FFF2-40B4-BE49-F238E27FC236}">
                <a16:creationId xmlns:a16="http://schemas.microsoft.com/office/drawing/2014/main" id="{F5B14260-5EA4-7340-A0C7-292DBC73F7A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975040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PS - Six boxe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2" y="1991265"/>
            <a:ext cx="2560982" cy="1248892"/>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3399184" y="1991265"/>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en-US"/>
              <a:t>Click to edit Master title style</a:t>
            </a:r>
            <a:endParaRPr lang="sv-SE"/>
          </a:p>
        </p:txBody>
      </p:sp>
      <p:sp>
        <p:nvSpPr>
          <p:cNvPr id="41" name="Platshållare för bild 3">
            <a:extLst>
              <a:ext uri="{FF2B5EF4-FFF2-40B4-BE49-F238E27FC236}">
                <a16:creationId xmlns:a16="http://schemas.microsoft.com/office/drawing/2014/main" id="{58A666EC-BA51-0849-97AF-D70C32C2943C}"/>
              </a:ext>
            </a:extLst>
          </p:cNvPr>
          <p:cNvSpPr>
            <a:spLocks noGrp="1"/>
          </p:cNvSpPr>
          <p:nvPr>
            <p:ph type="pic" sz="quarter" idx="11"/>
          </p:nvPr>
        </p:nvSpPr>
        <p:spPr>
          <a:xfrm>
            <a:off x="838202" y="3382743"/>
            <a:ext cx="2560982" cy="1248892"/>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42" name="Platshållare för text 3">
            <a:extLst>
              <a:ext uri="{FF2B5EF4-FFF2-40B4-BE49-F238E27FC236}">
                <a16:creationId xmlns:a16="http://schemas.microsoft.com/office/drawing/2014/main" id="{FC1DEA9B-6E32-7447-92F5-DA5059A12F6B}"/>
              </a:ext>
            </a:extLst>
          </p:cNvPr>
          <p:cNvSpPr>
            <a:spLocks noGrp="1"/>
          </p:cNvSpPr>
          <p:nvPr>
            <p:ph type="body" sz="half" idx="12"/>
          </p:nvPr>
        </p:nvSpPr>
        <p:spPr>
          <a:xfrm>
            <a:off x="3399184" y="3382743"/>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3" name="Platshållare för bild 3">
            <a:extLst>
              <a:ext uri="{FF2B5EF4-FFF2-40B4-BE49-F238E27FC236}">
                <a16:creationId xmlns:a16="http://schemas.microsoft.com/office/drawing/2014/main" id="{D1F3869B-D114-9C44-BAA6-12C5D3B0CBAE}"/>
              </a:ext>
            </a:extLst>
          </p:cNvPr>
          <p:cNvSpPr>
            <a:spLocks noGrp="1"/>
          </p:cNvSpPr>
          <p:nvPr>
            <p:ph type="pic" sz="quarter" idx="13"/>
          </p:nvPr>
        </p:nvSpPr>
        <p:spPr>
          <a:xfrm>
            <a:off x="838202" y="4754343"/>
            <a:ext cx="2560982" cy="1248892"/>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44" name="Platshållare för text 3">
            <a:extLst>
              <a:ext uri="{FF2B5EF4-FFF2-40B4-BE49-F238E27FC236}">
                <a16:creationId xmlns:a16="http://schemas.microsoft.com/office/drawing/2014/main" id="{934E6EE5-C3CA-D445-B62E-A6C9A7F25964}"/>
              </a:ext>
            </a:extLst>
          </p:cNvPr>
          <p:cNvSpPr>
            <a:spLocks noGrp="1"/>
          </p:cNvSpPr>
          <p:nvPr>
            <p:ph type="body" sz="half" idx="14"/>
          </p:nvPr>
        </p:nvSpPr>
        <p:spPr>
          <a:xfrm>
            <a:off x="3399184" y="4754343"/>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0" name="Platshållare för bild 3">
            <a:extLst>
              <a:ext uri="{FF2B5EF4-FFF2-40B4-BE49-F238E27FC236}">
                <a16:creationId xmlns:a16="http://schemas.microsoft.com/office/drawing/2014/main" id="{95A939D2-A1D8-D745-8994-55AA6A49839A}"/>
              </a:ext>
            </a:extLst>
          </p:cNvPr>
          <p:cNvSpPr>
            <a:spLocks noGrp="1"/>
          </p:cNvSpPr>
          <p:nvPr>
            <p:ph type="pic" sz="quarter" idx="15"/>
          </p:nvPr>
        </p:nvSpPr>
        <p:spPr>
          <a:xfrm>
            <a:off x="5608985" y="1991265"/>
            <a:ext cx="2560982" cy="1248892"/>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61" name="Platshållare för text 3">
            <a:extLst>
              <a:ext uri="{FF2B5EF4-FFF2-40B4-BE49-F238E27FC236}">
                <a16:creationId xmlns:a16="http://schemas.microsoft.com/office/drawing/2014/main" id="{1CF2FE99-8DBB-5745-9D6E-464E24117CE4}"/>
              </a:ext>
            </a:extLst>
          </p:cNvPr>
          <p:cNvSpPr>
            <a:spLocks noGrp="1"/>
          </p:cNvSpPr>
          <p:nvPr>
            <p:ph type="body" sz="half" idx="16"/>
          </p:nvPr>
        </p:nvSpPr>
        <p:spPr>
          <a:xfrm>
            <a:off x="8169967" y="1991265"/>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2" name="Platshållare för bild 3">
            <a:extLst>
              <a:ext uri="{FF2B5EF4-FFF2-40B4-BE49-F238E27FC236}">
                <a16:creationId xmlns:a16="http://schemas.microsoft.com/office/drawing/2014/main" id="{6D326B0E-A6FB-874A-9FE3-CD5EA9FB9F45}"/>
              </a:ext>
            </a:extLst>
          </p:cNvPr>
          <p:cNvSpPr>
            <a:spLocks noGrp="1"/>
          </p:cNvSpPr>
          <p:nvPr>
            <p:ph type="pic" sz="quarter" idx="17"/>
          </p:nvPr>
        </p:nvSpPr>
        <p:spPr>
          <a:xfrm>
            <a:off x="5608985" y="3382743"/>
            <a:ext cx="2560982" cy="1248892"/>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63" name="Platshållare för text 3">
            <a:extLst>
              <a:ext uri="{FF2B5EF4-FFF2-40B4-BE49-F238E27FC236}">
                <a16:creationId xmlns:a16="http://schemas.microsoft.com/office/drawing/2014/main" id="{3DF2E78D-81DB-A14A-B751-2A9A9763432B}"/>
              </a:ext>
            </a:extLst>
          </p:cNvPr>
          <p:cNvSpPr>
            <a:spLocks noGrp="1"/>
          </p:cNvSpPr>
          <p:nvPr>
            <p:ph type="body" sz="half" idx="18"/>
          </p:nvPr>
        </p:nvSpPr>
        <p:spPr>
          <a:xfrm>
            <a:off x="8169967" y="3382743"/>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4" name="Platshållare för bild 3">
            <a:extLst>
              <a:ext uri="{FF2B5EF4-FFF2-40B4-BE49-F238E27FC236}">
                <a16:creationId xmlns:a16="http://schemas.microsoft.com/office/drawing/2014/main" id="{B7F99C3D-8566-1346-A60B-CF4160BCCD87}"/>
              </a:ext>
            </a:extLst>
          </p:cNvPr>
          <p:cNvSpPr>
            <a:spLocks noGrp="1"/>
          </p:cNvSpPr>
          <p:nvPr>
            <p:ph type="pic" sz="quarter" idx="19"/>
          </p:nvPr>
        </p:nvSpPr>
        <p:spPr>
          <a:xfrm>
            <a:off x="5608985" y="4754343"/>
            <a:ext cx="2560982" cy="1248892"/>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65" name="Platshållare för text 3">
            <a:extLst>
              <a:ext uri="{FF2B5EF4-FFF2-40B4-BE49-F238E27FC236}">
                <a16:creationId xmlns:a16="http://schemas.microsoft.com/office/drawing/2014/main" id="{6223E42F-45E3-AC4C-8EC3-32512D103714}"/>
              </a:ext>
            </a:extLst>
          </p:cNvPr>
          <p:cNvSpPr>
            <a:spLocks noGrp="1"/>
          </p:cNvSpPr>
          <p:nvPr>
            <p:ph type="body" sz="half" idx="20"/>
          </p:nvPr>
        </p:nvSpPr>
        <p:spPr>
          <a:xfrm>
            <a:off x="8169967" y="4754343"/>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Bildobjekt 17" descr="En bild som visar text&#10;&#10;Automatiskt genererad beskrivning">
            <a:extLst>
              <a:ext uri="{FF2B5EF4-FFF2-40B4-BE49-F238E27FC236}">
                <a16:creationId xmlns:a16="http://schemas.microsoft.com/office/drawing/2014/main" id="{53BA90B3-5B0E-044B-BC72-F83FC6EAD8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20" name="Bildobjekt 19">
            <a:extLst>
              <a:ext uri="{FF2B5EF4-FFF2-40B4-BE49-F238E27FC236}">
                <a16:creationId xmlns:a16="http://schemas.microsoft.com/office/drawing/2014/main" id="{A3BFB4F5-5456-A74D-873E-8EA5EF108F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675136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PS - Four columns">
    <p:bg>
      <p:bgPr>
        <a:solidFill>
          <a:schemeClr val="bg2"/>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en-US"/>
              <a:t>Click to edit Master title style</a:t>
            </a:r>
            <a:endParaRPr lang="sv-SE"/>
          </a:p>
        </p:txBody>
      </p:sp>
      <p:sp>
        <p:nvSpPr>
          <p:cNvPr id="29" name="Platshållare för bild 3">
            <a:extLst>
              <a:ext uri="{FF2B5EF4-FFF2-40B4-BE49-F238E27FC236}">
                <a16:creationId xmlns:a16="http://schemas.microsoft.com/office/drawing/2014/main" id="{FC413C1B-C35A-5644-BD84-8D85D2452263}"/>
              </a:ext>
            </a:extLst>
          </p:cNvPr>
          <p:cNvSpPr>
            <a:spLocks noGrp="1"/>
          </p:cNvSpPr>
          <p:nvPr>
            <p:ph type="pic" sz="quarter" idx="10"/>
          </p:nvPr>
        </p:nvSpPr>
        <p:spPr>
          <a:xfrm>
            <a:off x="838201" y="1991263"/>
            <a:ext cx="2379562" cy="2676614"/>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30" name="Platshållare för bild 3">
            <a:extLst>
              <a:ext uri="{FF2B5EF4-FFF2-40B4-BE49-F238E27FC236}">
                <a16:creationId xmlns:a16="http://schemas.microsoft.com/office/drawing/2014/main" id="{11D25338-3A00-184A-B982-BE8D17AD38F1}"/>
              </a:ext>
            </a:extLst>
          </p:cNvPr>
          <p:cNvSpPr>
            <a:spLocks noGrp="1"/>
          </p:cNvSpPr>
          <p:nvPr>
            <p:ph type="pic" sz="quarter" idx="11"/>
          </p:nvPr>
        </p:nvSpPr>
        <p:spPr>
          <a:xfrm>
            <a:off x="3465654" y="1991263"/>
            <a:ext cx="2379562" cy="2676614"/>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31" name="Platshållare för bild 3">
            <a:extLst>
              <a:ext uri="{FF2B5EF4-FFF2-40B4-BE49-F238E27FC236}">
                <a16:creationId xmlns:a16="http://schemas.microsoft.com/office/drawing/2014/main" id="{D6D63EBD-50DA-E948-A928-0FBD13A905FC}"/>
              </a:ext>
            </a:extLst>
          </p:cNvPr>
          <p:cNvSpPr>
            <a:spLocks noGrp="1"/>
          </p:cNvSpPr>
          <p:nvPr>
            <p:ph type="pic" sz="quarter" idx="13"/>
          </p:nvPr>
        </p:nvSpPr>
        <p:spPr>
          <a:xfrm>
            <a:off x="6093107" y="1991263"/>
            <a:ext cx="2379562" cy="2676614"/>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32" name="Platshållare för bild 3">
            <a:extLst>
              <a:ext uri="{FF2B5EF4-FFF2-40B4-BE49-F238E27FC236}">
                <a16:creationId xmlns:a16="http://schemas.microsoft.com/office/drawing/2014/main" id="{CE244735-807C-6842-9BBF-B9253D9D59F6}"/>
              </a:ext>
            </a:extLst>
          </p:cNvPr>
          <p:cNvSpPr>
            <a:spLocks noGrp="1"/>
          </p:cNvSpPr>
          <p:nvPr>
            <p:ph type="pic" sz="quarter" idx="15"/>
          </p:nvPr>
        </p:nvSpPr>
        <p:spPr>
          <a:xfrm>
            <a:off x="8720560" y="1991263"/>
            <a:ext cx="2379562" cy="2676614"/>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33" name="Platshållare för text 3">
            <a:extLst>
              <a:ext uri="{FF2B5EF4-FFF2-40B4-BE49-F238E27FC236}">
                <a16:creationId xmlns:a16="http://schemas.microsoft.com/office/drawing/2014/main" id="{C293B4CE-11F0-994B-8B9B-EBA7A6880108}"/>
              </a:ext>
            </a:extLst>
          </p:cNvPr>
          <p:cNvSpPr>
            <a:spLocks noGrp="1"/>
          </p:cNvSpPr>
          <p:nvPr>
            <p:ph type="body" sz="half" idx="2"/>
          </p:nvPr>
        </p:nvSpPr>
        <p:spPr>
          <a:xfrm>
            <a:off x="838201"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Platshållare för text 3">
            <a:extLst>
              <a:ext uri="{FF2B5EF4-FFF2-40B4-BE49-F238E27FC236}">
                <a16:creationId xmlns:a16="http://schemas.microsoft.com/office/drawing/2014/main" id="{FF427172-14CC-C941-B27E-A97FAE5AD62E}"/>
              </a:ext>
            </a:extLst>
          </p:cNvPr>
          <p:cNvSpPr>
            <a:spLocks noGrp="1"/>
          </p:cNvSpPr>
          <p:nvPr>
            <p:ph type="body" sz="half" idx="12"/>
          </p:nvPr>
        </p:nvSpPr>
        <p:spPr>
          <a:xfrm>
            <a:off x="3465654"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5" name="Platshållare för text 3">
            <a:extLst>
              <a:ext uri="{FF2B5EF4-FFF2-40B4-BE49-F238E27FC236}">
                <a16:creationId xmlns:a16="http://schemas.microsoft.com/office/drawing/2014/main" id="{479E71D3-848E-D44C-B02E-4D9B374527C6}"/>
              </a:ext>
            </a:extLst>
          </p:cNvPr>
          <p:cNvSpPr>
            <a:spLocks noGrp="1"/>
          </p:cNvSpPr>
          <p:nvPr>
            <p:ph type="body" sz="half" idx="14"/>
          </p:nvPr>
        </p:nvSpPr>
        <p:spPr>
          <a:xfrm>
            <a:off x="6093107"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6" name="Platshållare för text 3">
            <a:extLst>
              <a:ext uri="{FF2B5EF4-FFF2-40B4-BE49-F238E27FC236}">
                <a16:creationId xmlns:a16="http://schemas.microsoft.com/office/drawing/2014/main" id="{598540B5-2AFF-0A41-B35B-6C06854C718B}"/>
              </a:ext>
            </a:extLst>
          </p:cNvPr>
          <p:cNvSpPr>
            <a:spLocks noGrp="1"/>
          </p:cNvSpPr>
          <p:nvPr>
            <p:ph type="body" sz="half" idx="16"/>
          </p:nvPr>
        </p:nvSpPr>
        <p:spPr>
          <a:xfrm>
            <a:off x="8720560"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7" name="Bildobjekt 16" descr="En bild som visar text&#10;&#10;Automatiskt genererad beskrivning">
            <a:extLst>
              <a:ext uri="{FF2B5EF4-FFF2-40B4-BE49-F238E27FC236}">
                <a16:creationId xmlns:a16="http://schemas.microsoft.com/office/drawing/2014/main" id="{8F9341A8-5119-934C-A2CF-4D0FBE80DB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9" name="Bildobjekt 18">
            <a:extLst>
              <a:ext uri="{FF2B5EF4-FFF2-40B4-BE49-F238E27FC236}">
                <a16:creationId xmlns:a16="http://schemas.microsoft.com/office/drawing/2014/main" id="{353A69F3-F12E-B042-ACBA-63E9F74333A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3364343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B MEPS - Top headline - Wide content">
    <p:bg>
      <p:bgPr>
        <a:solidFill>
          <a:schemeClr val="bg2"/>
        </a:soli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750E66D4-EDA0-FA40-98EE-95B99076A349}"/>
              </a:ext>
            </a:extLst>
          </p:cNvPr>
          <p:cNvSpPr>
            <a:spLocks noGrp="1"/>
          </p:cNvSpPr>
          <p:nvPr>
            <p:ph idx="1"/>
          </p:nvPr>
        </p:nvSpPr>
        <p:spPr>
          <a:xfrm>
            <a:off x="838200" y="1693890"/>
            <a:ext cx="10214113" cy="4105582"/>
          </a:xfrm>
        </p:spPr>
        <p:txBody>
          <a:bodyPr/>
          <a:lstStyle>
            <a:lvl1pPr>
              <a:lnSpc>
                <a:spcPct val="100000"/>
              </a:lnSpc>
              <a:defRPr sz="1800" b="0" i="0">
                <a:latin typeface="Gotham Narrow Book" pitchFamily="2" charset="0"/>
              </a:defRPr>
            </a:lvl1pPr>
            <a:lvl2pPr>
              <a:lnSpc>
                <a:spcPct val="100000"/>
              </a:lnSpc>
              <a:defRPr/>
            </a:lvl2pPr>
            <a:lvl3pPr>
              <a:lnSpc>
                <a:spcPct val="100000"/>
              </a:lnSpc>
              <a:defRPr b="0" i="0">
                <a:latin typeface="Gotham Narrow Light" pitchFamily="2" charset="0"/>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Rubrik 1">
            <a:extLst>
              <a:ext uri="{FF2B5EF4-FFF2-40B4-BE49-F238E27FC236}">
                <a16:creationId xmlns:a16="http://schemas.microsoft.com/office/drawing/2014/main" id="{5987D794-BB86-5846-BA3A-79634376EC68}"/>
              </a:ext>
            </a:extLst>
          </p:cNvPr>
          <p:cNvSpPr>
            <a:spLocks noGrp="1"/>
          </p:cNvSpPr>
          <p:nvPr>
            <p:ph type="title"/>
          </p:nvPr>
        </p:nvSpPr>
        <p:spPr>
          <a:xfrm>
            <a:off x="838200" y="757880"/>
            <a:ext cx="10214113" cy="786107"/>
          </a:xfrm>
        </p:spPr>
        <p:txBody>
          <a:bodyPr anchor="t" anchorCtr="0"/>
          <a:lstStyle/>
          <a:p>
            <a:r>
              <a:rPr lang="en-US"/>
              <a:t>Click to edit Master title style</a:t>
            </a:r>
            <a:endParaRPr lang="sv-SE"/>
          </a:p>
        </p:txBody>
      </p:sp>
      <p:pic>
        <p:nvPicPr>
          <p:cNvPr id="6" name="Bildobjekt 5" descr="En bild som visar text&#10;&#10;Automatiskt genererad beskrivning">
            <a:extLst>
              <a:ext uri="{FF2B5EF4-FFF2-40B4-BE49-F238E27FC236}">
                <a16:creationId xmlns:a16="http://schemas.microsoft.com/office/drawing/2014/main" id="{8528D738-CF6B-DB4D-9FD2-320CA99EAD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2" name="Bildobjekt 11">
            <a:extLst>
              <a:ext uri="{FF2B5EF4-FFF2-40B4-BE49-F238E27FC236}">
                <a16:creationId xmlns:a16="http://schemas.microsoft.com/office/drawing/2014/main" id="{55CF20C2-1B00-E54D-B109-094453232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3286468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B MEPS - Top headline">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79429"/>
            <a:ext cx="9741061" cy="523220"/>
          </a:xfrm>
        </p:spPr>
        <p:txBody>
          <a:bodyPr anchor="t">
            <a:spAutoFit/>
          </a:bodyPr>
          <a:lstStyle>
            <a:lvl1pPr>
              <a:lnSpc>
                <a:spcPct val="100000"/>
              </a:lnSpc>
              <a:defRPr sz="2800"/>
            </a:lvl1pPr>
          </a:lstStyle>
          <a:p>
            <a:r>
              <a:rPr lang="sv-SE"/>
              <a:t>Lägg till topprubrik</a:t>
            </a:r>
          </a:p>
        </p:txBody>
      </p:sp>
      <p:pic>
        <p:nvPicPr>
          <p:cNvPr id="5" name="Bildobjekt 4" descr="En bild som visar text&#10;&#10;Automatiskt genererad beskrivning">
            <a:extLst>
              <a:ext uri="{FF2B5EF4-FFF2-40B4-BE49-F238E27FC236}">
                <a16:creationId xmlns:a16="http://schemas.microsoft.com/office/drawing/2014/main" id="{DBF85602-0AFD-D141-86C1-32315BC422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0" name="Bildobjekt 9">
            <a:extLst>
              <a:ext uri="{FF2B5EF4-FFF2-40B4-BE49-F238E27FC236}">
                <a16:creationId xmlns:a16="http://schemas.microsoft.com/office/drawing/2014/main" id="{B4C1F75B-E2C4-FD49-9E7C-A3C9CD56BF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055953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AB MEPS - Top headline - orange logo">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79429"/>
            <a:ext cx="9741061" cy="523220"/>
          </a:xfrm>
        </p:spPr>
        <p:txBody>
          <a:bodyPr anchor="t">
            <a:spAutoFit/>
          </a:bodyPr>
          <a:lstStyle>
            <a:lvl1pPr>
              <a:lnSpc>
                <a:spcPct val="100000"/>
              </a:lnSpc>
              <a:defRPr sz="2800"/>
            </a:lvl1pPr>
          </a:lstStyle>
          <a:p>
            <a:r>
              <a:rPr lang="sv-SE"/>
              <a:t>Lägg till topprubrik</a:t>
            </a:r>
          </a:p>
        </p:txBody>
      </p:sp>
      <p:pic>
        <p:nvPicPr>
          <p:cNvPr id="7" name="Bildobjekt 6" descr="En bild som visar text&#10;&#10;Automatiskt genererad beskrivning">
            <a:extLst>
              <a:ext uri="{FF2B5EF4-FFF2-40B4-BE49-F238E27FC236}">
                <a16:creationId xmlns:a16="http://schemas.microsoft.com/office/drawing/2014/main" id="{30363985-50C5-EB44-8066-FB7920C253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51247AEC-88D5-8A43-A8EE-FA48C64C09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600547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Rubrikbild - black logo">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04DB88-E037-0A4F-A6C2-12AD9AFFB0C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sv-SE"/>
          </a:p>
        </p:txBody>
      </p:sp>
      <p:sp>
        <p:nvSpPr>
          <p:cNvPr id="3" name="Underrubrik 2">
            <a:extLst>
              <a:ext uri="{FF2B5EF4-FFF2-40B4-BE49-F238E27FC236}">
                <a16:creationId xmlns:a16="http://schemas.microsoft.com/office/drawing/2014/main" id="{AC9BA9C6-5048-814F-98F6-6CC81DF11C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pic>
        <p:nvPicPr>
          <p:cNvPr id="7" name="Bildobjekt 6" descr="En bild som visar text&#10;&#10;Automatiskt genererad beskrivning">
            <a:extLst>
              <a:ext uri="{FF2B5EF4-FFF2-40B4-BE49-F238E27FC236}">
                <a16:creationId xmlns:a16="http://schemas.microsoft.com/office/drawing/2014/main" id="{9A1482CD-2240-C946-8A3E-DDABAE1C1B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0" name="Bildobjekt 9">
            <a:extLst>
              <a:ext uri="{FF2B5EF4-FFF2-40B4-BE49-F238E27FC236}">
                <a16:creationId xmlns:a16="http://schemas.microsoft.com/office/drawing/2014/main" id="{7CEFCD54-B866-B945-8775-BB04EA639A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866253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asic content">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1221318"/>
            <a:ext cx="8017933" cy="563060"/>
          </a:xfrm>
        </p:spPr>
        <p:txBody>
          <a:bodyPr/>
          <a:lstStyle>
            <a:lvl1pPr>
              <a:defRPr sz="4000">
                <a:solidFill>
                  <a:schemeClr val="accent1"/>
                </a:solidFill>
              </a:defRPr>
            </a:lvl1pPr>
          </a:lstStyle>
          <a:p>
            <a:r>
              <a:rPr lang="en-GB"/>
              <a:t>Heading</a:t>
            </a:r>
          </a:p>
        </p:txBody>
      </p:sp>
    </p:spTree>
    <p:extLst>
      <p:ext uri="{BB962C8B-B14F-4D97-AF65-F5344CB8AC3E}">
        <p14:creationId xmlns:p14="http://schemas.microsoft.com/office/powerpoint/2010/main" val="715909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Rubrikbild - orange logo">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04DB88-E037-0A4F-A6C2-12AD9AFFB0C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sv-SE"/>
          </a:p>
        </p:txBody>
      </p:sp>
      <p:sp>
        <p:nvSpPr>
          <p:cNvPr id="3" name="Underrubrik 2">
            <a:extLst>
              <a:ext uri="{FF2B5EF4-FFF2-40B4-BE49-F238E27FC236}">
                <a16:creationId xmlns:a16="http://schemas.microsoft.com/office/drawing/2014/main" id="{AC9BA9C6-5048-814F-98F6-6CC81DF11C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pic>
        <p:nvPicPr>
          <p:cNvPr id="6" name="Bildobjekt 5" descr="En bild som visar text&#10;&#10;Automatiskt genererad beskrivning">
            <a:extLst>
              <a:ext uri="{FF2B5EF4-FFF2-40B4-BE49-F238E27FC236}">
                <a16:creationId xmlns:a16="http://schemas.microsoft.com/office/drawing/2014/main" id="{8643C364-6CED-C64D-AD3B-F43BE52963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B80F6335-9C43-5B4E-9476-87BDFBEB546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3200448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vsnittsrubrik - black logo">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80C3DD-5C64-554C-9AD2-5369C08DDF79}"/>
              </a:ext>
            </a:extLst>
          </p:cNvPr>
          <p:cNvSpPr>
            <a:spLocks noGrp="1"/>
          </p:cNvSpPr>
          <p:nvPr>
            <p:ph type="title"/>
          </p:nvPr>
        </p:nvSpPr>
        <p:spPr>
          <a:xfrm>
            <a:off x="831850" y="1709739"/>
            <a:ext cx="9637640" cy="2636266"/>
          </a:xfrm>
          <a:prstGeom prst="rect">
            <a:avLst/>
          </a:prstGeom>
        </p:spPr>
        <p:txBody>
          <a:bodyPr anchor="b"/>
          <a:lstStyle>
            <a:lvl1pPr>
              <a:defRPr sz="6000"/>
            </a:lvl1pPr>
          </a:lstStyle>
          <a:p>
            <a:r>
              <a:rPr lang="en-US"/>
              <a:t>Click to edit Master title style</a:t>
            </a:r>
            <a:endParaRPr lang="sv-SE"/>
          </a:p>
        </p:txBody>
      </p:sp>
      <p:sp>
        <p:nvSpPr>
          <p:cNvPr id="3" name="Platshållare för text 2">
            <a:extLst>
              <a:ext uri="{FF2B5EF4-FFF2-40B4-BE49-F238E27FC236}">
                <a16:creationId xmlns:a16="http://schemas.microsoft.com/office/drawing/2014/main" id="{7E902BF7-C2E3-2048-9BAF-C670A337B374}"/>
              </a:ext>
            </a:extLst>
          </p:cNvPr>
          <p:cNvSpPr>
            <a:spLocks noGrp="1"/>
          </p:cNvSpPr>
          <p:nvPr>
            <p:ph type="body" idx="1"/>
          </p:nvPr>
        </p:nvSpPr>
        <p:spPr>
          <a:xfrm>
            <a:off x="831850" y="4589464"/>
            <a:ext cx="9637640" cy="121000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Bildobjekt 7" descr="En bild som visar text&#10;&#10;Automatiskt genererad beskrivning">
            <a:extLst>
              <a:ext uri="{FF2B5EF4-FFF2-40B4-BE49-F238E27FC236}">
                <a16:creationId xmlns:a16="http://schemas.microsoft.com/office/drawing/2014/main" id="{2F66161C-D61B-9A44-8ADC-4A85AC4343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0" name="Bildobjekt 9">
            <a:extLst>
              <a:ext uri="{FF2B5EF4-FFF2-40B4-BE49-F238E27FC236}">
                <a16:creationId xmlns:a16="http://schemas.microsoft.com/office/drawing/2014/main" id="{F90C7BDA-E5F0-A94B-801A-86698365B0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936600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vsnittsrubrik - orange logo">
    <p:bg>
      <p:bgPr>
        <a:solidFill>
          <a:schemeClr val="bg2"/>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3AA5BE2B-FC58-3945-B407-B322C9166FF7}"/>
              </a:ext>
            </a:extLst>
          </p:cNvPr>
          <p:cNvSpPr>
            <a:spLocks noGrp="1"/>
          </p:cNvSpPr>
          <p:nvPr>
            <p:ph type="title"/>
          </p:nvPr>
        </p:nvSpPr>
        <p:spPr>
          <a:xfrm>
            <a:off x="831850" y="1709739"/>
            <a:ext cx="9637640" cy="2636266"/>
          </a:xfrm>
          <a:prstGeom prst="rect">
            <a:avLst/>
          </a:prstGeom>
        </p:spPr>
        <p:txBody>
          <a:bodyPr anchor="b"/>
          <a:lstStyle>
            <a:lvl1pPr>
              <a:defRPr sz="6000"/>
            </a:lvl1pPr>
          </a:lstStyle>
          <a:p>
            <a:r>
              <a:rPr lang="en-US"/>
              <a:t>Click to edit Master title style</a:t>
            </a:r>
            <a:endParaRPr lang="sv-SE"/>
          </a:p>
        </p:txBody>
      </p:sp>
      <p:sp>
        <p:nvSpPr>
          <p:cNvPr id="10" name="Platshållare för text 2">
            <a:extLst>
              <a:ext uri="{FF2B5EF4-FFF2-40B4-BE49-F238E27FC236}">
                <a16:creationId xmlns:a16="http://schemas.microsoft.com/office/drawing/2014/main" id="{D16E7029-49C5-2E41-A0EA-E3DC9A2A054D}"/>
              </a:ext>
            </a:extLst>
          </p:cNvPr>
          <p:cNvSpPr>
            <a:spLocks noGrp="1"/>
          </p:cNvSpPr>
          <p:nvPr>
            <p:ph type="body" idx="1"/>
          </p:nvPr>
        </p:nvSpPr>
        <p:spPr>
          <a:xfrm>
            <a:off x="831850" y="4589464"/>
            <a:ext cx="9637640" cy="121000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Bildobjekt 5" descr="En bild som visar text&#10;&#10;Automatiskt genererad beskrivning">
            <a:extLst>
              <a:ext uri="{FF2B5EF4-FFF2-40B4-BE49-F238E27FC236}">
                <a16:creationId xmlns:a16="http://schemas.microsoft.com/office/drawing/2014/main" id="{CFE3C54C-1BCE-554C-8531-168B509FD03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3" name="Bildobjekt 12">
            <a:extLst>
              <a:ext uri="{FF2B5EF4-FFF2-40B4-BE49-F238E27FC236}">
                <a16:creationId xmlns:a16="http://schemas.microsoft.com/office/drawing/2014/main" id="{AA57CF71-93E4-494E-B2AF-ED884B374E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327127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vå delar">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9AB76E-9770-B74B-8314-D16DB3CCFC72}"/>
              </a:ext>
            </a:extLst>
          </p:cNvPr>
          <p:cNvSpPr>
            <a:spLocks noGrp="1"/>
          </p:cNvSpPr>
          <p:nvPr>
            <p:ph type="title"/>
          </p:nvPr>
        </p:nvSpPr>
        <p:spPr>
          <a:xfrm>
            <a:off x="838200" y="365125"/>
            <a:ext cx="10280904" cy="1325563"/>
          </a:xfrm>
          <a:prstGeom prst="rect">
            <a:avLst/>
          </a:prstGeom>
        </p:spPr>
        <p:txBody>
          <a:bodyPr/>
          <a:lstStyle/>
          <a:p>
            <a:r>
              <a:rPr lang="en-US"/>
              <a:t>Click to edit Master title style</a:t>
            </a:r>
            <a:endParaRPr lang="sv-SE"/>
          </a:p>
        </p:txBody>
      </p:sp>
      <p:sp>
        <p:nvSpPr>
          <p:cNvPr id="3" name="Platshållare för innehåll 2">
            <a:extLst>
              <a:ext uri="{FF2B5EF4-FFF2-40B4-BE49-F238E27FC236}">
                <a16:creationId xmlns:a16="http://schemas.microsoft.com/office/drawing/2014/main" id="{292903C4-1C69-3543-8E95-2CDC527F3E10}"/>
              </a:ext>
            </a:extLst>
          </p:cNvPr>
          <p:cNvSpPr>
            <a:spLocks noGrp="1"/>
          </p:cNvSpPr>
          <p:nvPr>
            <p:ph sz="half" idx="1"/>
          </p:nvPr>
        </p:nvSpPr>
        <p:spPr>
          <a:xfrm>
            <a:off x="838200" y="1825625"/>
            <a:ext cx="4946904" cy="4150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innehåll 3">
            <a:extLst>
              <a:ext uri="{FF2B5EF4-FFF2-40B4-BE49-F238E27FC236}">
                <a16:creationId xmlns:a16="http://schemas.microsoft.com/office/drawing/2014/main" id="{D969EF77-BF1C-3945-82EF-457C83B74F34}"/>
              </a:ext>
            </a:extLst>
          </p:cNvPr>
          <p:cNvSpPr>
            <a:spLocks noGrp="1"/>
          </p:cNvSpPr>
          <p:nvPr>
            <p:ph sz="half" idx="2"/>
          </p:nvPr>
        </p:nvSpPr>
        <p:spPr>
          <a:xfrm>
            <a:off x="6172200" y="1825625"/>
            <a:ext cx="4946904" cy="4150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pic>
        <p:nvPicPr>
          <p:cNvPr id="9" name="Bildobjekt 8" descr="En bild som visar text&#10;&#10;Automatiskt genererad beskrivning">
            <a:extLst>
              <a:ext uri="{FF2B5EF4-FFF2-40B4-BE49-F238E27FC236}">
                <a16:creationId xmlns:a16="http://schemas.microsoft.com/office/drawing/2014/main" id="{ECCA443D-DA78-7D45-A2BD-E6657AAC03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607471CE-BE88-014A-968B-CF03CFF291F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3624129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EPS - emtpy - black logo">
    <p:bg>
      <p:bgPr>
        <a:solidFill>
          <a:schemeClr val="bg2"/>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2AC84B5-4D5F-44CC-B708-D85EBF2CFCF9}"/>
              </a:ext>
            </a:extLst>
          </p:cNvPr>
          <p:cNvPicPr>
            <a:picLocks noChangeAspect="1"/>
          </p:cNvPicPr>
          <p:nvPr userDrawn="1"/>
        </p:nvPicPr>
        <p:blipFill>
          <a:blip r:embed="rId2"/>
          <a:stretch>
            <a:fillRect/>
          </a:stretch>
        </p:blipFill>
        <p:spPr>
          <a:xfrm>
            <a:off x="10479388" y="5827305"/>
            <a:ext cx="1319198" cy="705949"/>
          </a:xfrm>
          <a:prstGeom prst="rect">
            <a:avLst/>
          </a:prstGeom>
        </p:spPr>
      </p:pic>
      <p:pic>
        <p:nvPicPr>
          <p:cNvPr id="3" name="Bildobjekt 2">
            <a:extLst>
              <a:ext uri="{FF2B5EF4-FFF2-40B4-BE49-F238E27FC236}">
                <a16:creationId xmlns:a16="http://schemas.microsoft.com/office/drawing/2014/main" id="{9CB42E1C-B118-6069-5E66-3722C77B94DE}"/>
              </a:ext>
            </a:extLst>
          </p:cNvPr>
          <p:cNvPicPr>
            <a:picLocks noChangeAspect="1"/>
          </p:cNvPicPr>
          <p:nvPr userDrawn="1"/>
        </p:nvPicPr>
        <p:blipFill>
          <a:blip r:embed="rId3"/>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572075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PS - empty - orange logo">
    <p:bg>
      <p:bgPr>
        <a:solidFill>
          <a:schemeClr val="bg2"/>
        </a:solidFill>
        <a:effectLst/>
      </p:bgPr>
    </p:bg>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B3F8EB4A-379F-634E-812E-2870034ADFD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0452" y="-8164"/>
            <a:ext cx="501353" cy="504234"/>
          </a:xfrm>
          <a:prstGeom prst="rect">
            <a:avLst/>
          </a:prstGeom>
        </p:spPr>
      </p:pic>
      <p:pic>
        <p:nvPicPr>
          <p:cNvPr id="10" name="Bildobjekt 9">
            <a:extLst>
              <a:ext uri="{FF2B5EF4-FFF2-40B4-BE49-F238E27FC236}">
                <a16:creationId xmlns:a16="http://schemas.microsoft.com/office/drawing/2014/main" id="{5997D586-CA23-3448-A256-499667E193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104492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AB - Top headline">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65574"/>
            <a:ext cx="9741061" cy="523220"/>
          </a:xfrm>
        </p:spPr>
        <p:txBody>
          <a:bodyPr anchor="t">
            <a:spAutoFit/>
          </a:bodyPr>
          <a:lstStyle>
            <a:lvl1pPr>
              <a:lnSpc>
                <a:spcPct val="100000"/>
              </a:lnSpc>
              <a:defRPr sz="2800"/>
            </a:lvl1pPr>
          </a:lstStyle>
          <a:p>
            <a:r>
              <a:rPr lang="sv-SE"/>
              <a:t>Lägg till topprubrik</a:t>
            </a:r>
          </a:p>
        </p:txBody>
      </p:sp>
      <p:pic>
        <p:nvPicPr>
          <p:cNvPr id="5" name="Bildobjekt 4">
            <a:extLst>
              <a:ext uri="{FF2B5EF4-FFF2-40B4-BE49-F238E27FC236}">
                <a16:creationId xmlns:a16="http://schemas.microsoft.com/office/drawing/2014/main" id="{EAA9901F-241E-A246-AE46-8C59CAB1F6AC}"/>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555597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AB MEPS - Canvas - Three columns">
    <p:bg>
      <p:bgPr>
        <a:solidFill>
          <a:schemeClr val="bg1">
            <a:lumMod val="95000"/>
          </a:schemeClr>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2" name="Platshållare för bild 3">
            <a:extLst>
              <a:ext uri="{FF2B5EF4-FFF2-40B4-BE49-F238E27FC236}">
                <a16:creationId xmlns:a16="http://schemas.microsoft.com/office/drawing/2014/main" id="{090955A8-6EAC-5D45-8A02-A78567EA1BC2}"/>
              </a:ext>
            </a:extLst>
          </p:cNvPr>
          <p:cNvSpPr>
            <a:spLocks noGrp="1"/>
          </p:cNvSpPr>
          <p:nvPr>
            <p:ph type="pic" sz="quarter" idx="12"/>
          </p:nvPr>
        </p:nvSpPr>
        <p:spPr>
          <a:xfrm>
            <a:off x="4265275"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4" name="Platshållare för bild 3">
            <a:extLst>
              <a:ext uri="{FF2B5EF4-FFF2-40B4-BE49-F238E27FC236}">
                <a16:creationId xmlns:a16="http://schemas.microsoft.com/office/drawing/2014/main" id="{66B72BF5-4B4E-C04E-9BF5-71C00BCC4EFE}"/>
              </a:ext>
            </a:extLst>
          </p:cNvPr>
          <p:cNvSpPr>
            <a:spLocks noGrp="1"/>
          </p:cNvSpPr>
          <p:nvPr>
            <p:ph type="pic" sz="quarter" idx="14"/>
          </p:nvPr>
        </p:nvSpPr>
        <p:spPr>
          <a:xfrm>
            <a:off x="7692349"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40073"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9" name="Platshållare för text 3">
            <a:extLst>
              <a:ext uri="{FF2B5EF4-FFF2-40B4-BE49-F238E27FC236}">
                <a16:creationId xmlns:a16="http://schemas.microsoft.com/office/drawing/2014/main" id="{352BE547-CC98-2A44-9416-7C6BCCD48245}"/>
              </a:ext>
            </a:extLst>
          </p:cNvPr>
          <p:cNvSpPr>
            <a:spLocks noGrp="1"/>
          </p:cNvSpPr>
          <p:nvPr>
            <p:ph type="body" sz="half" idx="15"/>
          </p:nvPr>
        </p:nvSpPr>
        <p:spPr>
          <a:xfrm>
            <a:off x="4265275"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7804A159-62B4-2A44-83AC-6692BF789EDA}"/>
              </a:ext>
            </a:extLst>
          </p:cNvPr>
          <p:cNvSpPr>
            <a:spLocks noGrp="1"/>
          </p:cNvSpPr>
          <p:nvPr>
            <p:ph type="body" sz="half" idx="16"/>
          </p:nvPr>
        </p:nvSpPr>
        <p:spPr>
          <a:xfrm>
            <a:off x="7690477"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sv-SE"/>
              <a:t>Klicka här för att ändra mall för rubrikformat</a:t>
            </a:r>
          </a:p>
        </p:txBody>
      </p:sp>
      <p:pic>
        <p:nvPicPr>
          <p:cNvPr id="5" name="Bildobjekt 4">
            <a:extLst>
              <a:ext uri="{FF2B5EF4-FFF2-40B4-BE49-F238E27FC236}">
                <a16:creationId xmlns:a16="http://schemas.microsoft.com/office/drawing/2014/main" id="{23EBC0C3-3AB2-E34C-7F8E-7666AF6B8D7D}"/>
              </a:ext>
            </a:extLst>
          </p:cNvPr>
          <p:cNvPicPr>
            <a:picLocks noChangeAspect="1"/>
          </p:cNvPicPr>
          <p:nvPr userDrawn="1"/>
        </p:nvPicPr>
        <p:blipFill>
          <a:blip r:embed="rId2"/>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4022633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B - Light canvas - Headline left - Large text right">
    <p:bg>
      <p:bgPr>
        <a:solidFill>
          <a:srgbClr val="F8F8F7"/>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tx1"/>
                </a:solidFill>
              </a:defRPr>
            </a:lvl1pPr>
          </a:lstStyle>
          <a:p>
            <a:r>
              <a:rPr lang="sv-SE" sz="4000"/>
              <a:t>Klicka här för att lägga till rubrik</a:t>
            </a:r>
          </a:p>
        </p:txBody>
      </p:sp>
      <p:pic>
        <p:nvPicPr>
          <p:cNvPr id="6" name="Bildobjekt 5">
            <a:extLst>
              <a:ext uri="{FF2B5EF4-FFF2-40B4-BE49-F238E27FC236}">
                <a16:creationId xmlns:a16="http://schemas.microsoft.com/office/drawing/2014/main" id="{02892BF2-81F6-4448-A15D-1645AC9B4F9D}"/>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1414034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xtnivåer">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hasCustomPrompt="1"/>
          </p:nvPr>
        </p:nvSpPr>
        <p:spPr>
          <a:xfrm>
            <a:off x="838200" y="503141"/>
            <a:ext cx="4913923" cy="1276105"/>
          </a:xfrm>
        </p:spPr>
        <p:txBody>
          <a:bodyPr anchor="t"/>
          <a:lstStyle/>
          <a:p>
            <a:r>
              <a:rPr lang="sv-SE"/>
              <a:t>Lägg till topprubrik</a:t>
            </a:r>
          </a:p>
        </p:txBody>
      </p:sp>
      <p:sp>
        <p:nvSpPr>
          <p:cNvPr id="20" name="textruta 19">
            <a:extLst>
              <a:ext uri="{FF2B5EF4-FFF2-40B4-BE49-F238E27FC236}">
                <a16:creationId xmlns:a16="http://schemas.microsoft.com/office/drawing/2014/main" id="{AE7DA1C9-CBC2-4142-9428-67D1E31678AE}"/>
              </a:ext>
            </a:extLst>
          </p:cNvPr>
          <p:cNvSpPr txBox="1"/>
          <p:nvPr userDrawn="1"/>
        </p:nvSpPr>
        <p:spPr>
          <a:xfrm>
            <a:off x="6385169" y="2561249"/>
            <a:ext cx="1768231" cy="867751"/>
          </a:xfrm>
          <a:prstGeom prst="rect">
            <a:avLst/>
          </a:prstGeom>
        </p:spPr>
        <p:txBody>
          <a:bodyPr vert="horz" wrap="square" lIns="91440" tIns="45720" rIns="91440" bIns="45720" rtlCol="0" anchor="t">
            <a:normAutofit/>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25" name="Platshållare för text 24">
            <a:extLst>
              <a:ext uri="{FF2B5EF4-FFF2-40B4-BE49-F238E27FC236}">
                <a16:creationId xmlns:a16="http://schemas.microsoft.com/office/drawing/2014/main" id="{ABD20A47-8DE6-2A49-9B50-FE3E6D1D5707}"/>
              </a:ext>
            </a:extLst>
          </p:cNvPr>
          <p:cNvSpPr>
            <a:spLocks noGrp="1"/>
          </p:cNvSpPr>
          <p:nvPr>
            <p:ph type="body" sz="quarter" idx="13" hasCustomPrompt="1"/>
          </p:nvPr>
        </p:nvSpPr>
        <p:spPr>
          <a:xfrm>
            <a:off x="838200" y="2441466"/>
            <a:ext cx="4913922" cy="338554"/>
          </a:xfrm>
        </p:spPr>
        <p:txBody>
          <a:bodyPr>
            <a:spAutoFit/>
          </a:bodyPr>
          <a:lstStyle>
            <a:lvl1pPr marL="0" indent="0">
              <a:lnSpc>
                <a:spcPct val="100000"/>
              </a:lnSpc>
              <a:buNone/>
              <a:defRPr sz="1600" b="0" i="0">
                <a:latin typeface="Gotham Narrow Book" pitchFamily="2" charset="0"/>
              </a:defRPr>
            </a:lvl1pPr>
          </a:lstStyle>
          <a:p>
            <a:pPr lvl="0"/>
            <a:r>
              <a:rPr lang="sv-SE"/>
              <a:t>Brödtext</a:t>
            </a:r>
          </a:p>
        </p:txBody>
      </p:sp>
      <p:sp>
        <p:nvSpPr>
          <p:cNvPr id="27" name="Platshållare för text 26">
            <a:extLst>
              <a:ext uri="{FF2B5EF4-FFF2-40B4-BE49-F238E27FC236}">
                <a16:creationId xmlns:a16="http://schemas.microsoft.com/office/drawing/2014/main" id="{F6DEC4E4-A48F-C647-92E5-533A347145CE}"/>
              </a:ext>
            </a:extLst>
          </p:cNvPr>
          <p:cNvSpPr>
            <a:spLocks noGrp="1"/>
          </p:cNvSpPr>
          <p:nvPr>
            <p:ph type="body" sz="quarter" idx="14" hasCustomPrompt="1"/>
          </p:nvPr>
        </p:nvSpPr>
        <p:spPr>
          <a:xfrm>
            <a:off x="838200" y="2941528"/>
            <a:ext cx="4913313" cy="307777"/>
          </a:xfrm>
        </p:spPr>
        <p:txBody>
          <a:bodyPr>
            <a:spAutoFit/>
          </a:bodyPr>
          <a:lstStyle>
            <a:lvl1pPr marL="0" indent="0">
              <a:lnSpc>
                <a:spcPct val="100000"/>
              </a:lnSpc>
              <a:buNone/>
              <a:defRPr sz="1400" b="1" i="0">
                <a:latin typeface="Gotham Narrow Black" pitchFamily="2" charset="0"/>
              </a:defRPr>
            </a:lvl1pPr>
          </a:lstStyle>
          <a:p>
            <a:pPr lvl="0"/>
            <a:r>
              <a:rPr lang="sv-SE"/>
              <a:t>Underrubrik</a:t>
            </a:r>
          </a:p>
        </p:txBody>
      </p:sp>
      <p:sp>
        <p:nvSpPr>
          <p:cNvPr id="28" name="Platshållare för text 24">
            <a:extLst>
              <a:ext uri="{FF2B5EF4-FFF2-40B4-BE49-F238E27FC236}">
                <a16:creationId xmlns:a16="http://schemas.microsoft.com/office/drawing/2014/main" id="{00B9E54E-BE57-9C49-948F-5308AE6038DD}"/>
              </a:ext>
            </a:extLst>
          </p:cNvPr>
          <p:cNvSpPr>
            <a:spLocks noGrp="1"/>
          </p:cNvSpPr>
          <p:nvPr>
            <p:ph type="body" sz="quarter" idx="15" hasCustomPrompt="1"/>
          </p:nvPr>
        </p:nvSpPr>
        <p:spPr>
          <a:xfrm>
            <a:off x="838200" y="3441835"/>
            <a:ext cx="4913922" cy="307777"/>
          </a:xfrm>
        </p:spPr>
        <p:txBody>
          <a:bodyPr>
            <a:spAutoFit/>
          </a:bodyPr>
          <a:lstStyle>
            <a:lvl1pPr marL="0" indent="0">
              <a:lnSpc>
                <a:spcPct val="100000"/>
              </a:lnSpc>
              <a:buNone/>
              <a:defRPr sz="1400" b="0" i="0">
                <a:latin typeface="Gotham Narrow Book" pitchFamily="2" charset="0"/>
              </a:defRPr>
            </a:lvl1pPr>
          </a:lstStyle>
          <a:p>
            <a:pPr lvl="0"/>
            <a:r>
              <a:rPr lang="sv-SE"/>
              <a:t>Brödtext</a:t>
            </a:r>
          </a:p>
        </p:txBody>
      </p:sp>
      <p:sp>
        <p:nvSpPr>
          <p:cNvPr id="30" name="Platshållare för text 29">
            <a:extLst>
              <a:ext uri="{FF2B5EF4-FFF2-40B4-BE49-F238E27FC236}">
                <a16:creationId xmlns:a16="http://schemas.microsoft.com/office/drawing/2014/main" id="{98D59E8C-AAFE-094D-B84F-238E58DE73A7}"/>
              </a:ext>
            </a:extLst>
          </p:cNvPr>
          <p:cNvSpPr>
            <a:spLocks noGrp="1"/>
          </p:cNvSpPr>
          <p:nvPr>
            <p:ph type="body" sz="quarter" idx="16" hasCustomPrompt="1"/>
          </p:nvPr>
        </p:nvSpPr>
        <p:spPr>
          <a:xfrm>
            <a:off x="838200" y="1957278"/>
            <a:ext cx="4913313" cy="369332"/>
          </a:xfrm>
        </p:spPr>
        <p:txBody>
          <a:bodyPr>
            <a:spAutoFit/>
          </a:bodyPr>
          <a:lstStyle>
            <a:lvl1pPr marL="0" indent="0">
              <a:lnSpc>
                <a:spcPct val="100000"/>
              </a:lnSpc>
              <a:buNone/>
              <a:defRPr sz="1800" b="0" i="0">
                <a:latin typeface="Gotham Narrow Medium" pitchFamily="2" charset="0"/>
              </a:defRPr>
            </a:lvl1pPr>
          </a:lstStyle>
          <a:p>
            <a:pPr lvl="0"/>
            <a:r>
              <a:rPr lang="sv-SE"/>
              <a:t>Ingress</a:t>
            </a:r>
          </a:p>
        </p:txBody>
      </p:sp>
      <p:pic>
        <p:nvPicPr>
          <p:cNvPr id="10" name="Bildobjekt 9">
            <a:extLst>
              <a:ext uri="{FF2B5EF4-FFF2-40B4-BE49-F238E27FC236}">
                <a16:creationId xmlns:a16="http://schemas.microsoft.com/office/drawing/2014/main" id="{3A58101F-14F4-884B-9256-E125B8A59921}"/>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633338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asic content">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2700874"/>
            <a:ext cx="10849504" cy="2074334"/>
          </a:xfrm>
        </p:spPr>
        <p:txBody>
          <a:bodyPr/>
          <a:lstStyle>
            <a:lvl1pPr algn="ctr">
              <a:lnSpc>
                <a:spcPct val="100000"/>
              </a:lnSpc>
              <a:defRPr sz="6000" b="0">
                <a:solidFill>
                  <a:schemeClr val="accent1"/>
                </a:solidFill>
              </a:defRPr>
            </a:lvl1pPr>
          </a:lstStyle>
          <a:p>
            <a:r>
              <a:rPr lang="en-GB"/>
              <a:t>Heading</a:t>
            </a:r>
          </a:p>
        </p:txBody>
      </p:sp>
      <p:sp>
        <p:nvSpPr>
          <p:cNvPr id="4" name="Text Placeholder 3">
            <a:extLst>
              <a:ext uri="{FF2B5EF4-FFF2-40B4-BE49-F238E27FC236}">
                <a16:creationId xmlns:a16="http://schemas.microsoft.com/office/drawing/2014/main" id="{9C314CBF-38FF-B3BC-EF56-5D1338319373}"/>
              </a:ext>
            </a:extLst>
          </p:cNvPr>
          <p:cNvSpPr>
            <a:spLocks noGrp="1"/>
          </p:cNvSpPr>
          <p:nvPr>
            <p:ph type="body" sz="quarter" idx="10" hasCustomPrompt="1"/>
          </p:nvPr>
        </p:nvSpPr>
        <p:spPr>
          <a:xfrm>
            <a:off x="3503613" y="2379141"/>
            <a:ext cx="5184775" cy="321733"/>
          </a:xfrm>
        </p:spPr>
        <p:txBody>
          <a:bodyPr/>
          <a:lstStyle>
            <a:lvl1pPr marL="0" indent="0" algn="ctr">
              <a:buNone/>
              <a:defRPr b="1" spc="100" baseline="0">
                <a:solidFill>
                  <a:schemeClr val="bg1"/>
                </a:solidFill>
                <a:latin typeface="+mn-lt"/>
              </a:defRPr>
            </a:lvl1pPr>
            <a:lvl2pPr marL="216000" indent="0">
              <a:buNone/>
              <a:defRPr/>
            </a:lvl2pPr>
          </a:lstStyle>
          <a:p>
            <a:pPr lvl="0"/>
            <a:r>
              <a:rPr lang="en-GB"/>
              <a:t>CLICK TO EDIT MASTER TEXT STYLES</a:t>
            </a:r>
          </a:p>
        </p:txBody>
      </p:sp>
    </p:spTree>
    <p:extLst>
      <p:ext uri="{BB962C8B-B14F-4D97-AF65-F5344CB8AC3E}">
        <p14:creationId xmlns:p14="http://schemas.microsoft.com/office/powerpoint/2010/main" val="906421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MEPS - Canvas - persons">
    <p:bg>
      <p:bgPr>
        <a:solidFill>
          <a:schemeClr val="accent3"/>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sp>
        <p:nvSpPr>
          <p:cNvPr id="29" name="Platshållare för bild 3">
            <a:extLst>
              <a:ext uri="{FF2B5EF4-FFF2-40B4-BE49-F238E27FC236}">
                <a16:creationId xmlns:a16="http://schemas.microsoft.com/office/drawing/2014/main" id="{FC413C1B-C35A-5644-BD84-8D85D2452263}"/>
              </a:ext>
            </a:extLst>
          </p:cNvPr>
          <p:cNvSpPr>
            <a:spLocks noGrp="1"/>
          </p:cNvSpPr>
          <p:nvPr>
            <p:ph type="pic" sz="quarter" idx="10"/>
          </p:nvPr>
        </p:nvSpPr>
        <p:spPr>
          <a:xfrm>
            <a:off x="838201"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0" name="Platshållare för bild 3">
            <a:extLst>
              <a:ext uri="{FF2B5EF4-FFF2-40B4-BE49-F238E27FC236}">
                <a16:creationId xmlns:a16="http://schemas.microsoft.com/office/drawing/2014/main" id="{11D25338-3A00-184A-B982-BE8D17AD38F1}"/>
              </a:ext>
            </a:extLst>
          </p:cNvPr>
          <p:cNvSpPr>
            <a:spLocks noGrp="1"/>
          </p:cNvSpPr>
          <p:nvPr>
            <p:ph type="pic" sz="quarter" idx="11"/>
          </p:nvPr>
        </p:nvSpPr>
        <p:spPr>
          <a:xfrm>
            <a:off x="3465654"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1" name="Platshållare för bild 3">
            <a:extLst>
              <a:ext uri="{FF2B5EF4-FFF2-40B4-BE49-F238E27FC236}">
                <a16:creationId xmlns:a16="http://schemas.microsoft.com/office/drawing/2014/main" id="{D6D63EBD-50DA-E948-A928-0FBD13A905FC}"/>
              </a:ext>
            </a:extLst>
          </p:cNvPr>
          <p:cNvSpPr>
            <a:spLocks noGrp="1"/>
          </p:cNvSpPr>
          <p:nvPr>
            <p:ph type="pic" sz="quarter" idx="13"/>
          </p:nvPr>
        </p:nvSpPr>
        <p:spPr>
          <a:xfrm>
            <a:off x="6093107"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2" name="Platshållare för bild 3">
            <a:extLst>
              <a:ext uri="{FF2B5EF4-FFF2-40B4-BE49-F238E27FC236}">
                <a16:creationId xmlns:a16="http://schemas.microsoft.com/office/drawing/2014/main" id="{CE244735-807C-6842-9BBF-B9253D9D59F6}"/>
              </a:ext>
            </a:extLst>
          </p:cNvPr>
          <p:cNvSpPr>
            <a:spLocks noGrp="1"/>
          </p:cNvSpPr>
          <p:nvPr>
            <p:ph type="pic" sz="quarter" idx="15"/>
          </p:nvPr>
        </p:nvSpPr>
        <p:spPr>
          <a:xfrm>
            <a:off x="8720560"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3" name="Platshållare för text 3">
            <a:extLst>
              <a:ext uri="{FF2B5EF4-FFF2-40B4-BE49-F238E27FC236}">
                <a16:creationId xmlns:a16="http://schemas.microsoft.com/office/drawing/2014/main" id="{C293B4CE-11F0-994B-8B9B-EBA7A6880108}"/>
              </a:ext>
            </a:extLst>
          </p:cNvPr>
          <p:cNvSpPr>
            <a:spLocks noGrp="1"/>
          </p:cNvSpPr>
          <p:nvPr>
            <p:ph type="body" sz="half" idx="2"/>
          </p:nvPr>
        </p:nvSpPr>
        <p:spPr>
          <a:xfrm>
            <a:off x="838201"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4" name="Platshållare för text 3">
            <a:extLst>
              <a:ext uri="{FF2B5EF4-FFF2-40B4-BE49-F238E27FC236}">
                <a16:creationId xmlns:a16="http://schemas.microsoft.com/office/drawing/2014/main" id="{FF427172-14CC-C941-B27E-A97FAE5AD62E}"/>
              </a:ext>
            </a:extLst>
          </p:cNvPr>
          <p:cNvSpPr>
            <a:spLocks noGrp="1"/>
          </p:cNvSpPr>
          <p:nvPr>
            <p:ph type="body" sz="half" idx="12"/>
          </p:nvPr>
        </p:nvSpPr>
        <p:spPr>
          <a:xfrm>
            <a:off x="3465654"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5" name="Platshållare för text 3">
            <a:extLst>
              <a:ext uri="{FF2B5EF4-FFF2-40B4-BE49-F238E27FC236}">
                <a16:creationId xmlns:a16="http://schemas.microsoft.com/office/drawing/2014/main" id="{479E71D3-848E-D44C-B02E-4D9B374527C6}"/>
              </a:ext>
            </a:extLst>
          </p:cNvPr>
          <p:cNvSpPr>
            <a:spLocks noGrp="1"/>
          </p:cNvSpPr>
          <p:nvPr>
            <p:ph type="body" sz="half" idx="14"/>
          </p:nvPr>
        </p:nvSpPr>
        <p:spPr>
          <a:xfrm>
            <a:off x="6093107"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598540B5-2AFF-0A41-B35B-6C06854C718B}"/>
              </a:ext>
            </a:extLst>
          </p:cNvPr>
          <p:cNvSpPr>
            <a:spLocks noGrp="1"/>
          </p:cNvSpPr>
          <p:nvPr>
            <p:ph type="body" sz="half" idx="16"/>
          </p:nvPr>
        </p:nvSpPr>
        <p:spPr>
          <a:xfrm>
            <a:off x="8720560"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18" name="Bildobjekt 17" descr="En bild som visar text&#10;&#10;Automatiskt genererad beskrivning">
            <a:extLst>
              <a:ext uri="{FF2B5EF4-FFF2-40B4-BE49-F238E27FC236}">
                <a16:creationId xmlns:a16="http://schemas.microsoft.com/office/drawing/2014/main" id="{C9699002-76A4-7F44-8D4A-35AAD95A80C2}"/>
              </a:ext>
            </a:extLst>
          </p:cNvPr>
          <p:cNvPicPr>
            <a:picLocks noChangeAspect="1"/>
          </p:cNvPicPr>
          <p:nvPr userDrawn="1"/>
        </p:nvPicPr>
        <p:blipFill>
          <a:blip r:embed="rId2"/>
          <a:stretch>
            <a:fillRect/>
          </a:stretch>
        </p:blipFill>
        <p:spPr>
          <a:xfrm>
            <a:off x="11270452" y="-8164"/>
            <a:ext cx="501353" cy="504234"/>
          </a:xfrm>
          <a:prstGeom prst="rect">
            <a:avLst/>
          </a:prstGeom>
        </p:spPr>
      </p:pic>
    </p:spTree>
    <p:extLst>
      <p:ext uri="{BB962C8B-B14F-4D97-AF65-F5344CB8AC3E}">
        <p14:creationId xmlns:p14="http://schemas.microsoft.com/office/powerpoint/2010/main" val="2700850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1_CAB MEPS - Headline - Logo">
    <p:bg>
      <p:bgPr>
        <a:gradFill flip="none" rotWithShape="1">
          <a:gsLst>
            <a:gs pos="0">
              <a:srgbClr val="CD1719"/>
            </a:gs>
            <a:gs pos="100000">
              <a:srgbClr val="EC6608"/>
            </a:gs>
          </a:gsLst>
          <a:lin ang="18900000" scaled="1"/>
          <a:tileRect/>
        </a:gra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p:spPr>
        <p:txBody>
          <a:bodyPr anchor="ctr"/>
          <a:lstStyle>
            <a:lvl1pPr>
              <a:defRPr sz="6000">
                <a:solidFill>
                  <a:schemeClr val="bg1"/>
                </a:solidFill>
              </a:defRPr>
            </a:lvl1pPr>
          </a:lstStyle>
          <a:p>
            <a:r>
              <a:rPr lang="sv-SE"/>
              <a:t>Klicka här för att ändra mall för rubrikformat</a:t>
            </a:r>
          </a:p>
        </p:txBody>
      </p:sp>
      <p:pic>
        <p:nvPicPr>
          <p:cNvPr id="5" name="Bildobjekt 4" descr="En bild som visar text&#10;&#10;Automatiskt genererad beskrivning">
            <a:extLst>
              <a:ext uri="{FF2B5EF4-FFF2-40B4-BE49-F238E27FC236}">
                <a16:creationId xmlns:a16="http://schemas.microsoft.com/office/drawing/2014/main" id="{BFF23B5B-5300-134B-AA40-9664EAE8A743}"/>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9" name="Bildobjekt 18">
            <a:extLst>
              <a:ext uri="{FF2B5EF4-FFF2-40B4-BE49-F238E27FC236}">
                <a16:creationId xmlns:a16="http://schemas.microsoft.com/office/drawing/2014/main" id="{935D0F14-A067-C147-97A8-42BDFBC12435}"/>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627126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2_CAB MEPS - Headline - Logo - Img">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98BD8C8-540E-5448-B8D5-0A6D5140F0E8}"/>
              </a:ext>
            </a:extLst>
          </p:cNvPr>
          <p:cNvSpPr/>
          <p:nvPr userDrawn="1"/>
        </p:nvSpPr>
        <p:spPr>
          <a:xfrm>
            <a:off x="0" y="-8164"/>
            <a:ext cx="7188200" cy="6866164"/>
          </a:xfrm>
          <a:prstGeom prst="rect">
            <a:avLst/>
          </a:prstGeom>
          <a:gradFill>
            <a:gsLst>
              <a:gs pos="0">
                <a:schemeClr val="tx1">
                  <a:alpha val="51000"/>
                </a:schemeClr>
              </a:gs>
              <a:gs pos="100000">
                <a:schemeClr val="tx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a:effectLst>
            <a:outerShdw blurRad="50800" dist="38100" dir="2700000" algn="tl" rotWithShape="0">
              <a:prstClr val="black">
                <a:alpha val="40000"/>
              </a:prstClr>
            </a:outerShdw>
          </a:effectLst>
        </p:spPr>
        <p:txBody>
          <a:bodyPr anchor="ctr"/>
          <a:lstStyle>
            <a:lvl1pPr>
              <a:defRPr sz="6000">
                <a:solidFill>
                  <a:schemeClr val="bg1"/>
                </a:solidFill>
              </a:defRPr>
            </a:lvl1pPr>
          </a:lstStyle>
          <a:p>
            <a:r>
              <a:rPr lang="sv-SE"/>
              <a:t>Klicka här för att ändra mall för rubrikformat</a:t>
            </a:r>
          </a:p>
        </p:txBody>
      </p:sp>
      <p:sp>
        <p:nvSpPr>
          <p:cNvPr id="4" name="textruta 3">
            <a:extLst>
              <a:ext uri="{FF2B5EF4-FFF2-40B4-BE49-F238E27FC236}">
                <a16:creationId xmlns:a16="http://schemas.microsoft.com/office/drawing/2014/main" id="{C1473C8F-96A2-1A44-BD33-E0CFCC528534}"/>
              </a:ext>
            </a:extLst>
          </p:cNvPr>
          <p:cNvSpPr txBox="1"/>
          <p:nvPr userDrawn="1"/>
        </p:nvSpPr>
        <p:spPr>
          <a:xfrm>
            <a:off x="779929" y="564776"/>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pic>
        <p:nvPicPr>
          <p:cNvPr id="6" name="Bildobjekt 5" descr="En bild som visar text&#10;&#10;Automatiskt genererad beskrivning">
            <a:extLst>
              <a:ext uri="{FF2B5EF4-FFF2-40B4-BE49-F238E27FC236}">
                <a16:creationId xmlns:a16="http://schemas.microsoft.com/office/drawing/2014/main" id="{D8F41BB8-0637-F048-AC0C-1C6EB0067A00}"/>
              </a:ext>
            </a:extLst>
          </p:cNvPr>
          <p:cNvPicPr>
            <a:picLocks noChangeAspect="1"/>
          </p:cNvPicPr>
          <p:nvPr userDrawn="1"/>
        </p:nvPicPr>
        <p:blipFill>
          <a:blip r:embed="rId3"/>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E879528B-4290-D641-8659-A0044E8D12FF}"/>
              </a:ext>
            </a:extLst>
          </p:cNvPr>
          <p:cNvPicPr>
            <a:picLocks noChangeAspect="1"/>
          </p:cNvPicPr>
          <p:nvPr userDrawn="1"/>
        </p:nvPicPr>
        <p:blipFill>
          <a:blip r:embed="rId4"/>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40631988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AB MEPS - Agenda background">
    <p:bg>
      <p:bgPr>
        <a:solidFill>
          <a:schemeClr val="accent3"/>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4343399"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lIns="90000" anchor="t" anchorCtr="0">
            <a:noAutofit/>
          </a:bodyPr>
          <a:lstStyle>
            <a:lvl1pPr>
              <a:defRPr sz="4000">
                <a:solidFill>
                  <a:schemeClr val="tx1"/>
                </a:solidFill>
              </a:defRPr>
            </a:lvl1pPr>
          </a:lstStyle>
          <a:p>
            <a:r>
              <a:rPr lang="sv-SE" sz="4000"/>
              <a:t>Klicka här för att lägga till rubrik</a:t>
            </a:r>
          </a:p>
        </p:txBody>
      </p:sp>
      <p:pic>
        <p:nvPicPr>
          <p:cNvPr id="6" name="Bildobjekt 5" descr="En bild som visar text&#10;&#10;Automatiskt genererad beskrivning">
            <a:extLst>
              <a:ext uri="{FF2B5EF4-FFF2-40B4-BE49-F238E27FC236}">
                <a16:creationId xmlns:a16="http://schemas.microsoft.com/office/drawing/2014/main" id="{67179F2C-1793-A04A-8B23-0914C62AF984}"/>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9" name="Bildobjekt 8">
            <a:extLst>
              <a:ext uri="{FF2B5EF4-FFF2-40B4-BE49-F238E27FC236}">
                <a16:creationId xmlns:a16="http://schemas.microsoft.com/office/drawing/2014/main" id="{B191243F-862E-4649-8F60-A24670285E47}"/>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781697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AB MEPS - Light - Headline left - Large text right">
    <p:bg>
      <p:bgPr>
        <a:solidFill>
          <a:srgbClr val="F8F8F7"/>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tx1"/>
                </a:solidFill>
              </a:defRPr>
            </a:lvl1pPr>
          </a:lstStyle>
          <a:p>
            <a:r>
              <a:rPr lang="sv-SE" sz="4000"/>
              <a:t>Klicka här för att lägga till rubrik</a:t>
            </a:r>
          </a:p>
        </p:txBody>
      </p:sp>
      <p:pic>
        <p:nvPicPr>
          <p:cNvPr id="8" name="Bildobjekt 7" descr="En bild som visar text&#10;&#10;Automatiskt genererad beskrivning">
            <a:extLst>
              <a:ext uri="{FF2B5EF4-FFF2-40B4-BE49-F238E27FC236}">
                <a16:creationId xmlns:a16="http://schemas.microsoft.com/office/drawing/2014/main" id="{B45E4DFE-E0F6-0A48-9F5A-FF92B5ECE02E}"/>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D1D23508-E2D1-204A-893E-D11E44F3E66F}"/>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100365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AB MEPS - Light- Headline left - Large text right - orange logo">
    <p:bg>
      <p:bgPr>
        <a:solidFill>
          <a:srgbClr val="F8F8F7"/>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85609FD-544D-C84F-949C-0867C9E4FA14}"/>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0EF11E07-D7F7-0C48-80FC-7E466173489C}"/>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tx1"/>
                </a:solidFill>
              </a:defRPr>
            </a:lvl1pPr>
          </a:lstStyle>
          <a:p>
            <a:r>
              <a:rPr lang="sv-SE" sz="4000"/>
              <a:t>Klicka här för att lägga till rubrik</a:t>
            </a:r>
          </a:p>
        </p:txBody>
      </p:sp>
      <p:pic>
        <p:nvPicPr>
          <p:cNvPr id="6" name="Bildobjekt 5" descr="En bild som visar text&#10;&#10;Automatiskt genererad beskrivning">
            <a:extLst>
              <a:ext uri="{FF2B5EF4-FFF2-40B4-BE49-F238E27FC236}">
                <a16:creationId xmlns:a16="http://schemas.microsoft.com/office/drawing/2014/main" id="{26D5064C-DF45-144D-9338-085A734EE485}"/>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38B09917-0C96-F44E-BCB8-8FC78C31EED4}"/>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3094380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AB MEPS - Orange gradient - Headline left - Large text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sp>
        <p:nvSpPr>
          <p:cNvPr id="6" name="Platshållare för text 3">
            <a:extLst>
              <a:ext uri="{FF2B5EF4-FFF2-40B4-BE49-F238E27FC236}">
                <a16:creationId xmlns:a16="http://schemas.microsoft.com/office/drawing/2014/main" id="{189B099D-043F-6440-ADD6-2FB7462B6FAA}"/>
              </a:ext>
            </a:extLst>
          </p:cNvPr>
          <p:cNvSpPr>
            <a:spLocks noGrp="1"/>
          </p:cNvSpPr>
          <p:nvPr>
            <p:ph type="body" sz="half" idx="2"/>
          </p:nvPr>
        </p:nvSpPr>
        <p:spPr>
          <a:xfrm>
            <a:off x="6096000" y="1828800"/>
            <a:ext cx="3932237" cy="3625321"/>
          </a:xfrm>
        </p:spPr>
        <p:txBody>
          <a:bodyPr/>
          <a:lstStyle>
            <a:lvl1pPr marL="0" indent="0">
              <a:lnSpc>
                <a:spcPct val="100000"/>
              </a:lnSpc>
              <a:spcBef>
                <a:spcPts val="2200"/>
              </a:spcBef>
              <a:buNone/>
              <a:defRPr sz="20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Rubrik 1">
            <a:extLst>
              <a:ext uri="{FF2B5EF4-FFF2-40B4-BE49-F238E27FC236}">
                <a16:creationId xmlns:a16="http://schemas.microsoft.com/office/drawing/2014/main" id="{21D3E028-7C04-B04D-A06E-415B37EBA1F3}"/>
              </a:ext>
            </a:extLst>
          </p:cNvPr>
          <p:cNvSpPr>
            <a:spLocks noGrp="1"/>
          </p:cNvSpPr>
          <p:nvPr>
            <p:ph type="title" hasCustomPrompt="1"/>
          </p:nvPr>
        </p:nvSpPr>
        <p:spPr>
          <a:xfrm>
            <a:off x="838201" y="1828800"/>
            <a:ext cx="4343399" cy="2633472"/>
          </a:xfrm>
        </p:spPr>
        <p:txBody>
          <a:bodyPr anchor="t" anchorCtr="0">
            <a:normAutofit/>
          </a:bodyPr>
          <a:lstStyle>
            <a:lvl1pPr>
              <a:defRPr>
                <a:solidFill>
                  <a:schemeClr val="bg1"/>
                </a:solidFill>
              </a:defRPr>
            </a:lvl1pPr>
          </a:lstStyle>
          <a:p>
            <a:r>
              <a:rPr lang="sv-SE" sz="4000"/>
              <a:t>Klicka här för att lägga till rubrik</a:t>
            </a:r>
          </a:p>
        </p:txBody>
      </p:sp>
      <p:pic>
        <p:nvPicPr>
          <p:cNvPr id="8" name="Bildobjekt 7" descr="En bild som visar text&#10;&#10;Automatiskt genererad beskrivning">
            <a:extLst>
              <a:ext uri="{FF2B5EF4-FFF2-40B4-BE49-F238E27FC236}">
                <a16:creationId xmlns:a16="http://schemas.microsoft.com/office/drawing/2014/main" id="{7541728F-3B41-A94D-B37F-7A9BE65739DA}"/>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3" name="Bildobjekt 12">
            <a:extLst>
              <a:ext uri="{FF2B5EF4-FFF2-40B4-BE49-F238E27FC236}">
                <a16:creationId xmlns:a16="http://schemas.microsoft.com/office/drawing/2014/main" id="{BD855D67-7525-9347-8A69-FED1F28D497F}"/>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39756385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AB MEPS - Light canvas - Img left - Headline right">
    <p:bg>
      <p:bgPr>
        <a:solidFill>
          <a:srgbClr val="F8F8F7"/>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6096000" cy="6858000"/>
          </a:xfrm>
        </p:spPr>
        <p:txBody>
          <a:bodyPr/>
          <a:lstStyle/>
          <a:p>
            <a:r>
              <a:rPr lang="sv-SE"/>
              <a:t>Klicka på ikonen för att lägga till en bild</a:t>
            </a:r>
          </a:p>
        </p:txBody>
      </p:sp>
      <p:sp>
        <p:nvSpPr>
          <p:cNvPr id="10" name="Platshållare för text 3">
            <a:extLst>
              <a:ext uri="{FF2B5EF4-FFF2-40B4-BE49-F238E27FC236}">
                <a16:creationId xmlns:a16="http://schemas.microsoft.com/office/drawing/2014/main" id="{03E57822-0524-6C44-8D7B-2BC8B06FDF5E}"/>
              </a:ext>
            </a:extLst>
          </p:cNvPr>
          <p:cNvSpPr>
            <a:spLocks noGrp="1"/>
          </p:cNvSpPr>
          <p:nvPr>
            <p:ph type="body" sz="half" idx="2"/>
          </p:nvPr>
        </p:nvSpPr>
        <p:spPr>
          <a:xfrm>
            <a:off x="6512633" y="3192905"/>
            <a:ext cx="4335904" cy="2606568"/>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1" name="Rubrik 1">
            <a:extLst>
              <a:ext uri="{FF2B5EF4-FFF2-40B4-BE49-F238E27FC236}">
                <a16:creationId xmlns:a16="http://schemas.microsoft.com/office/drawing/2014/main" id="{704E3B62-394D-7E41-8FD5-D5047E50606B}"/>
              </a:ext>
            </a:extLst>
          </p:cNvPr>
          <p:cNvSpPr>
            <a:spLocks noGrp="1"/>
          </p:cNvSpPr>
          <p:nvPr>
            <p:ph type="title" hasCustomPrompt="1"/>
          </p:nvPr>
        </p:nvSpPr>
        <p:spPr>
          <a:xfrm>
            <a:off x="6505138" y="1201411"/>
            <a:ext cx="4343399"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7" name="Bildobjekt 6" descr="En bild som visar text&#10;&#10;Automatiskt genererad beskrivning">
            <a:extLst>
              <a:ext uri="{FF2B5EF4-FFF2-40B4-BE49-F238E27FC236}">
                <a16:creationId xmlns:a16="http://schemas.microsoft.com/office/drawing/2014/main" id="{29D54BFA-9FB5-5D45-BC4D-6559BAEF6BF3}"/>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3" name="Bildobjekt 12">
            <a:extLst>
              <a:ext uri="{FF2B5EF4-FFF2-40B4-BE49-F238E27FC236}">
                <a16:creationId xmlns:a16="http://schemas.microsoft.com/office/drawing/2014/main" id="{B3D3A1AD-889E-F342-9EC4-2832CD818603}"/>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675560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AB MEPS - Orange gradient - Img left - Headline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sp>
        <p:nvSpPr>
          <p:cNvPr id="9" name="Platshållare för bild 2">
            <a:extLst>
              <a:ext uri="{FF2B5EF4-FFF2-40B4-BE49-F238E27FC236}">
                <a16:creationId xmlns:a16="http://schemas.microsoft.com/office/drawing/2014/main" id="{01A0C074-C6AF-B344-8DD3-9E34BD7D0C4C}"/>
              </a:ext>
            </a:extLst>
          </p:cNvPr>
          <p:cNvSpPr>
            <a:spLocks noGrp="1"/>
          </p:cNvSpPr>
          <p:nvPr>
            <p:ph type="pic" sz="quarter" idx="10"/>
          </p:nvPr>
        </p:nvSpPr>
        <p:spPr>
          <a:xfrm>
            <a:off x="0" y="0"/>
            <a:ext cx="6096000" cy="6858000"/>
          </a:xfrm>
          <a:blipFill>
            <a:blip r:embed="rId2"/>
            <a:stretch>
              <a:fillRect/>
            </a:stretch>
          </a:blipFill>
        </p:spPr>
        <p:txBody>
          <a:bodyPr/>
          <a:lstStyle>
            <a:lvl1pPr>
              <a:defRPr>
                <a:solidFill>
                  <a:schemeClr val="bg1"/>
                </a:solidFill>
              </a:defRPr>
            </a:lvl1pPr>
          </a:lstStyle>
          <a:p>
            <a:r>
              <a:rPr lang="sv-SE"/>
              <a:t>Klicka på ikonen för att lägga till en bild</a:t>
            </a:r>
          </a:p>
        </p:txBody>
      </p:sp>
      <p:sp>
        <p:nvSpPr>
          <p:cNvPr id="7" name="Platshållare för text 3">
            <a:extLst>
              <a:ext uri="{FF2B5EF4-FFF2-40B4-BE49-F238E27FC236}">
                <a16:creationId xmlns:a16="http://schemas.microsoft.com/office/drawing/2014/main" id="{022764CD-F3C3-2341-B4D9-CA6DF572069F}"/>
              </a:ext>
            </a:extLst>
          </p:cNvPr>
          <p:cNvSpPr>
            <a:spLocks noGrp="1"/>
          </p:cNvSpPr>
          <p:nvPr>
            <p:ph type="body" sz="half" idx="2"/>
          </p:nvPr>
        </p:nvSpPr>
        <p:spPr>
          <a:xfrm>
            <a:off x="6512633" y="3192905"/>
            <a:ext cx="4335904" cy="2606568"/>
          </a:xfrm>
        </p:spPr>
        <p:txBody>
          <a:bodyPr/>
          <a:lstStyle>
            <a:lvl1pPr marL="0" indent="0">
              <a:lnSpc>
                <a:spcPct val="100000"/>
              </a:lnSpc>
              <a:spcBef>
                <a:spcPts val="1600"/>
              </a:spcBef>
              <a:buNone/>
              <a:defRPr sz="14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1" name="Rubrik 1">
            <a:extLst>
              <a:ext uri="{FF2B5EF4-FFF2-40B4-BE49-F238E27FC236}">
                <a16:creationId xmlns:a16="http://schemas.microsoft.com/office/drawing/2014/main" id="{16561A70-FF89-1C4F-A416-4A3FF8BC4240}"/>
              </a:ext>
            </a:extLst>
          </p:cNvPr>
          <p:cNvSpPr>
            <a:spLocks noGrp="1"/>
          </p:cNvSpPr>
          <p:nvPr>
            <p:ph type="title" hasCustomPrompt="1"/>
          </p:nvPr>
        </p:nvSpPr>
        <p:spPr>
          <a:xfrm>
            <a:off x="6505138" y="1201411"/>
            <a:ext cx="4343399" cy="1811611"/>
          </a:xfrm>
        </p:spPr>
        <p:txBody>
          <a:bodyPr anchor="b" anchorCtr="0">
            <a:normAutofit/>
          </a:bodyPr>
          <a:lstStyle>
            <a:lvl1pPr>
              <a:defRPr sz="3200">
                <a:solidFill>
                  <a:schemeClr val="bg1"/>
                </a:solidFill>
              </a:defRPr>
            </a:lvl1pPr>
          </a:lstStyle>
          <a:p>
            <a:r>
              <a:rPr lang="sv-SE" sz="4000"/>
              <a:t>Klicka här för att lägga till rubrik</a:t>
            </a:r>
          </a:p>
        </p:txBody>
      </p:sp>
      <p:pic>
        <p:nvPicPr>
          <p:cNvPr id="10" name="Bildobjekt 9" descr="En bild som visar text&#10;&#10;Automatiskt genererad beskrivning">
            <a:extLst>
              <a:ext uri="{FF2B5EF4-FFF2-40B4-BE49-F238E27FC236}">
                <a16:creationId xmlns:a16="http://schemas.microsoft.com/office/drawing/2014/main" id="{B1A869D5-E627-FD4F-BBE9-F972BBDEBF34}"/>
              </a:ext>
            </a:extLst>
          </p:cNvPr>
          <p:cNvPicPr>
            <a:picLocks noChangeAspect="1"/>
          </p:cNvPicPr>
          <p:nvPr userDrawn="1"/>
        </p:nvPicPr>
        <p:blipFill>
          <a:blip r:embed="rId3"/>
          <a:stretch>
            <a:fillRect/>
          </a:stretch>
        </p:blipFill>
        <p:spPr>
          <a:xfrm>
            <a:off x="11270452" y="-8164"/>
            <a:ext cx="501353" cy="504234"/>
          </a:xfrm>
          <a:prstGeom prst="rect">
            <a:avLst/>
          </a:prstGeom>
        </p:spPr>
      </p:pic>
      <p:pic>
        <p:nvPicPr>
          <p:cNvPr id="15" name="Bildobjekt 14">
            <a:extLst>
              <a:ext uri="{FF2B5EF4-FFF2-40B4-BE49-F238E27FC236}">
                <a16:creationId xmlns:a16="http://schemas.microsoft.com/office/drawing/2014/main" id="{A4FC6C12-2525-1243-9AB7-0C7DCE1979A1}"/>
              </a:ext>
            </a:extLst>
          </p:cNvPr>
          <p:cNvPicPr>
            <a:picLocks noChangeAspect="1"/>
          </p:cNvPicPr>
          <p:nvPr userDrawn="1"/>
        </p:nvPicPr>
        <p:blipFill>
          <a:blip r:embed="rId4"/>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3805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AB MEPS - Light canvas - Narrow img left - Headline right">
    <p:bg>
      <p:bgPr>
        <a:solidFill>
          <a:schemeClr val="bg2"/>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4047744" cy="6858000"/>
          </a:xfrm>
        </p:spPr>
        <p:txBody>
          <a:bodyPr/>
          <a:lstStyle/>
          <a:p>
            <a:r>
              <a:rPr lang="sv-SE"/>
              <a:t>Klicka på ikonen för att lägga till en bild</a:t>
            </a:r>
          </a:p>
        </p:txBody>
      </p:sp>
      <p:sp>
        <p:nvSpPr>
          <p:cNvPr id="12" name="Platshållare för text 3">
            <a:extLst>
              <a:ext uri="{FF2B5EF4-FFF2-40B4-BE49-F238E27FC236}">
                <a16:creationId xmlns:a16="http://schemas.microsoft.com/office/drawing/2014/main" id="{EDFE43B8-5AEA-EA45-8428-EE71469A1BEF}"/>
              </a:ext>
            </a:extLst>
          </p:cNvPr>
          <p:cNvSpPr>
            <a:spLocks noGrp="1"/>
          </p:cNvSpPr>
          <p:nvPr>
            <p:ph type="body" sz="half" idx="2"/>
          </p:nvPr>
        </p:nvSpPr>
        <p:spPr>
          <a:xfrm>
            <a:off x="4631961" y="3192905"/>
            <a:ext cx="6216576" cy="2606568"/>
          </a:xfrm>
        </p:spPr>
        <p:txBody>
          <a:bodyPr numCol="2" spcCol="288000"/>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3" name="Rubrik 1">
            <a:extLst>
              <a:ext uri="{FF2B5EF4-FFF2-40B4-BE49-F238E27FC236}">
                <a16:creationId xmlns:a16="http://schemas.microsoft.com/office/drawing/2014/main" id="{8C64AE26-0E40-C443-AD82-D287D61CA19B}"/>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7" name="Bildobjekt 6" descr="En bild som visar text&#10;&#10;Automatiskt genererad beskrivning">
            <a:extLst>
              <a:ext uri="{FF2B5EF4-FFF2-40B4-BE49-F238E27FC236}">
                <a16:creationId xmlns:a16="http://schemas.microsoft.com/office/drawing/2014/main" id="{462D05CD-4C26-1E48-9654-B347D4AD2A46}"/>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42C2815A-0C53-A347-88B2-1478448C5CD5}"/>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38458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asic content">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2700874"/>
            <a:ext cx="10849504" cy="2074334"/>
          </a:xfrm>
        </p:spPr>
        <p:txBody>
          <a:bodyPr/>
          <a:lstStyle>
            <a:lvl1pPr algn="ctr">
              <a:lnSpc>
                <a:spcPct val="100000"/>
              </a:lnSpc>
              <a:defRPr sz="6000" b="0">
                <a:solidFill>
                  <a:schemeClr val="accent1"/>
                </a:solidFill>
              </a:defRPr>
            </a:lvl1pPr>
          </a:lstStyle>
          <a:p>
            <a:r>
              <a:rPr lang="en-GB"/>
              <a:t>Heading</a:t>
            </a:r>
          </a:p>
        </p:txBody>
      </p:sp>
      <p:sp>
        <p:nvSpPr>
          <p:cNvPr id="4" name="Text Placeholder 3">
            <a:extLst>
              <a:ext uri="{FF2B5EF4-FFF2-40B4-BE49-F238E27FC236}">
                <a16:creationId xmlns:a16="http://schemas.microsoft.com/office/drawing/2014/main" id="{9C314CBF-38FF-B3BC-EF56-5D1338319373}"/>
              </a:ext>
            </a:extLst>
          </p:cNvPr>
          <p:cNvSpPr>
            <a:spLocks noGrp="1"/>
          </p:cNvSpPr>
          <p:nvPr>
            <p:ph type="body" sz="quarter" idx="10" hasCustomPrompt="1"/>
          </p:nvPr>
        </p:nvSpPr>
        <p:spPr>
          <a:xfrm>
            <a:off x="3503613" y="2379141"/>
            <a:ext cx="5184775" cy="321733"/>
          </a:xfrm>
        </p:spPr>
        <p:txBody>
          <a:bodyPr/>
          <a:lstStyle>
            <a:lvl1pPr marL="0" indent="0" algn="ctr">
              <a:buNone/>
              <a:defRPr b="1" spc="100" baseline="0">
                <a:solidFill>
                  <a:schemeClr val="tx1">
                    <a:lumMod val="75000"/>
                  </a:schemeClr>
                </a:solidFill>
                <a:latin typeface="+mn-lt"/>
              </a:defRPr>
            </a:lvl1pPr>
            <a:lvl2pPr marL="216000" indent="0">
              <a:buNone/>
              <a:defRPr/>
            </a:lvl2pPr>
          </a:lstStyle>
          <a:p>
            <a:pPr lvl="0"/>
            <a:r>
              <a:rPr lang="en-GB"/>
              <a:t>CLICK TO EDIT MASTER TEXT STYLES</a:t>
            </a:r>
          </a:p>
        </p:txBody>
      </p:sp>
    </p:spTree>
    <p:extLst>
      <p:ext uri="{BB962C8B-B14F-4D97-AF65-F5344CB8AC3E}">
        <p14:creationId xmlns:p14="http://schemas.microsoft.com/office/powerpoint/2010/main" val="2503509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AB MEPS - Orange gradient - Narrow img left - Headline right">
    <p:bg>
      <p:bgPr>
        <a:gradFill flip="none" rotWithShape="1">
          <a:gsLst>
            <a:gs pos="100000">
              <a:srgbClr val="EC6608"/>
            </a:gs>
            <a:gs pos="0">
              <a:srgbClr val="CD1719"/>
            </a:gs>
          </a:gsLst>
          <a:lin ang="18900000" scaled="1"/>
          <a:tileRect/>
        </a:gradFill>
        <a:effectLst/>
      </p:bgPr>
    </p:bg>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33AC49FB-00DD-894B-90B7-A143301D8EE4}"/>
              </a:ext>
            </a:extLst>
          </p:cNvPr>
          <p:cNvSpPr>
            <a:spLocks noGrp="1"/>
          </p:cNvSpPr>
          <p:nvPr>
            <p:ph type="pic" sz="quarter" idx="10"/>
          </p:nvPr>
        </p:nvSpPr>
        <p:spPr>
          <a:xfrm>
            <a:off x="0" y="0"/>
            <a:ext cx="4047744" cy="6858000"/>
          </a:xfrm>
        </p:spPr>
        <p:txBody>
          <a:bodyPr/>
          <a:lstStyle>
            <a:lvl1pPr>
              <a:defRPr>
                <a:solidFill>
                  <a:schemeClr val="bg1"/>
                </a:solidFill>
              </a:defRPr>
            </a:lvl1pPr>
          </a:lstStyle>
          <a:p>
            <a:r>
              <a:rPr lang="sv-SE"/>
              <a:t>Klicka på ikonen för att lägga till en bild</a:t>
            </a:r>
          </a:p>
        </p:txBody>
      </p:sp>
      <p:sp>
        <p:nvSpPr>
          <p:cNvPr id="9" name="Platshållare för text 3">
            <a:extLst>
              <a:ext uri="{FF2B5EF4-FFF2-40B4-BE49-F238E27FC236}">
                <a16:creationId xmlns:a16="http://schemas.microsoft.com/office/drawing/2014/main" id="{9797AAD8-A606-3645-B7E7-3CCDD2D3C7A4}"/>
              </a:ext>
            </a:extLst>
          </p:cNvPr>
          <p:cNvSpPr>
            <a:spLocks noGrp="1"/>
          </p:cNvSpPr>
          <p:nvPr>
            <p:ph type="body" sz="half" idx="2"/>
          </p:nvPr>
        </p:nvSpPr>
        <p:spPr>
          <a:xfrm>
            <a:off x="4631961" y="3192905"/>
            <a:ext cx="6216576" cy="2606568"/>
          </a:xfrm>
        </p:spPr>
        <p:txBody>
          <a:bodyPr numCol="2" spcCol="288000"/>
          <a:lstStyle>
            <a:lvl1pPr marL="0" indent="0">
              <a:lnSpc>
                <a:spcPct val="100000"/>
              </a:lnSpc>
              <a:spcBef>
                <a:spcPts val="1600"/>
              </a:spcBef>
              <a:buNone/>
              <a:defRPr sz="14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Rubrik 1">
            <a:extLst>
              <a:ext uri="{FF2B5EF4-FFF2-40B4-BE49-F238E27FC236}">
                <a16:creationId xmlns:a16="http://schemas.microsoft.com/office/drawing/2014/main" id="{01BF2EB4-28B5-6F45-856D-488CD707621B}"/>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bg1"/>
                </a:solidFill>
              </a:defRPr>
            </a:lvl1pPr>
          </a:lstStyle>
          <a:p>
            <a:r>
              <a:rPr lang="sv-SE" sz="4000"/>
              <a:t>Klicka här för att lägga till rubrik</a:t>
            </a:r>
          </a:p>
        </p:txBody>
      </p:sp>
      <p:pic>
        <p:nvPicPr>
          <p:cNvPr id="7" name="Bildobjekt 6" descr="En bild som visar text&#10;&#10;Automatiskt genererad beskrivning">
            <a:extLst>
              <a:ext uri="{FF2B5EF4-FFF2-40B4-BE49-F238E27FC236}">
                <a16:creationId xmlns:a16="http://schemas.microsoft.com/office/drawing/2014/main" id="{83C5459B-3A82-D943-ACD5-048C172624C2}"/>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5" name="Bildobjekt 14">
            <a:extLst>
              <a:ext uri="{FF2B5EF4-FFF2-40B4-BE49-F238E27FC236}">
                <a16:creationId xmlns:a16="http://schemas.microsoft.com/office/drawing/2014/main" id="{E86FCAE6-823A-6F45-B0E9-E8FA8CABEC2B}"/>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6295922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AB MEPS - Orange gradient - Headline left - Content right">
    <p:bg>
      <p:bgPr>
        <a:gradFill>
          <a:gsLst>
            <a:gs pos="0">
              <a:srgbClr val="CD1719"/>
            </a:gs>
            <a:gs pos="100000">
              <a:srgbClr val="EC6608"/>
            </a:gs>
          </a:gsLst>
          <a:lin ang="18900000" scaled="1"/>
        </a:gra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F26B6ED8-FB0D-7D4A-B145-AB3477FB6439}"/>
              </a:ext>
            </a:extLst>
          </p:cNvPr>
          <p:cNvSpPr>
            <a:spLocks noGrp="1"/>
          </p:cNvSpPr>
          <p:nvPr>
            <p:ph idx="1"/>
          </p:nvPr>
        </p:nvSpPr>
        <p:spPr>
          <a:xfrm>
            <a:off x="5183188" y="1072897"/>
            <a:ext cx="7008812" cy="4572530"/>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Rubrik 1">
            <a:extLst>
              <a:ext uri="{FF2B5EF4-FFF2-40B4-BE49-F238E27FC236}">
                <a16:creationId xmlns:a16="http://schemas.microsoft.com/office/drawing/2014/main" id="{A19507FD-331D-F442-A409-76B3A59596BD}"/>
              </a:ext>
            </a:extLst>
          </p:cNvPr>
          <p:cNvSpPr>
            <a:spLocks noGrp="1"/>
          </p:cNvSpPr>
          <p:nvPr>
            <p:ph type="title"/>
          </p:nvPr>
        </p:nvSpPr>
        <p:spPr>
          <a:xfrm>
            <a:off x="838200" y="1072897"/>
            <a:ext cx="3932237" cy="1460442"/>
          </a:xfrm>
        </p:spPr>
        <p:txBody>
          <a:bodyPr anchor="b" anchorCtr="0"/>
          <a:lstStyle>
            <a:lvl1pPr>
              <a:defRPr>
                <a:solidFill>
                  <a:schemeClr val="bg1"/>
                </a:solidFill>
              </a:defRPr>
            </a:lvl1pPr>
          </a:lstStyle>
          <a:p>
            <a:r>
              <a:rPr lang="sv-SE"/>
              <a:t>Klicka här för att ändra mall för rubrikformat</a:t>
            </a:r>
          </a:p>
        </p:txBody>
      </p:sp>
      <p:sp>
        <p:nvSpPr>
          <p:cNvPr id="15" name="Platshållare för text 3">
            <a:extLst>
              <a:ext uri="{FF2B5EF4-FFF2-40B4-BE49-F238E27FC236}">
                <a16:creationId xmlns:a16="http://schemas.microsoft.com/office/drawing/2014/main" id="{BEEBABB3-74C0-CA4E-B163-01798EDA2613}"/>
              </a:ext>
            </a:extLst>
          </p:cNvPr>
          <p:cNvSpPr>
            <a:spLocks noGrp="1"/>
          </p:cNvSpPr>
          <p:nvPr>
            <p:ph type="body" sz="half" idx="10"/>
          </p:nvPr>
        </p:nvSpPr>
        <p:spPr>
          <a:xfrm>
            <a:off x="845696" y="2683240"/>
            <a:ext cx="3932237" cy="2962186"/>
          </a:xfrm>
        </p:spPr>
        <p:txBody>
          <a:bodyPr/>
          <a:lstStyle>
            <a:lvl1pPr marL="0" indent="0">
              <a:lnSpc>
                <a:spcPct val="100000"/>
              </a:lnSpc>
              <a:spcBef>
                <a:spcPts val="1600"/>
              </a:spcBef>
              <a:buNone/>
              <a:defRPr sz="1400" b="0" i="0">
                <a:solidFill>
                  <a:schemeClr val="bg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10" name="Bildobjekt 9" descr="En bild som visar text&#10;&#10;Automatiskt genererad beskrivning">
            <a:extLst>
              <a:ext uri="{FF2B5EF4-FFF2-40B4-BE49-F238E27FC236}">
                <a16:creationId xmlns:a16="http://schemas.microsoft.com/office/drawing/2014/main" id="{988A4333-0E3C-9A4A-84FD-6A3850DA8B6C}"/>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3" name="Bildobjekt 12">
            <a:extLst>
              <a:ext uri="{FF2B5EF4-FFF2-40B4-BE49-F238E27FC236}">
                <a16:creationId xmlns:a16="http://schemas.microsoft.com/office/drawing/2014/main" id="{AD092900-3434-5F4B-B8A3-DEC6AE8E5632}"/>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37139276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AB MEPS - Light canvas - Headline left - Content right">
    <p:bg>
      <p:bgPr>
        <a:solidFill>
          <a:schemeClr val="bg2"/>
        </a:soli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F26B6ED8-FB0D-7D4A-B145-AB3477FB6439}"/>
              </a:ext>
            </a:extLst>
          </p:cNvPr>
          <p:cNvSpPr>
            <a:spLocks noGrp="1"/>
          </p:cNvSpPr>
          <p:nvPr>
            <p:ph idx="1"/>
          </p:nvPr>
        </p:nvSpPr>
        <p:spPr>
          <a:xfrm>
            <a:off x="5183188" y="1072896"/>
            <a:ext cx="7008812" cy="4572530"/>
          </a:xfrm>
        </p:spPr>
        <p:txBody>
          <a:bodyPr/>
          <a:lstStyle>
            <a:lvl1pPr>
              <a:defRPr sz="1800" b="0" i="0">
                <a:latin typeface="Gotham Narrow Book" pitchFamily="2" charset="0"/>
              </a:defRPr>
            </a:lvl1pPr>
            <a:lvl2pPr>
              <a:defRPr sz="1600"/>
            </a:lvl2pPr>
            <a:lvl3pPr>
              <a:defRPr sz="1400" b="0" i="0">
                <a:latin typeface="Gotham Narrow Light" pitchFamily="2" charset="0"/>
              </a:defRPr>
            </a:lvl3pPr>
            <a:lvl4pPr>
              <a:defRPr sz="1200"/>
            </a:lvl4pPr>
            <a:lvl5pPr>
              <a:defRPr sz="1100" b="0" i="0">
                <a:latin typeface="Gotham Narrow Light" pitchFamily="2" charset="0"/>
              </a:defRPr>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Rubrik 1">
            <a:extLst>
              <a:ext uri="{FF2B5EF4-FFF2-40B4-BE49-F238E27FC236}">
                <a16:creationId xmlns:a16="http://schemas.microsoft.com/office/drawing/2014/main" id="{F55CFEB8-F214-234B-8E8E-664D0F1ED030}"/>
              </a:ext>
            </a:extLst>
          </p:cNvPr>
          <p:cNvSpPr>
            <a:spLocks noGrp="1"/>
          </p:cNvSpPr>
          <p:nvPr>
            <p:ph type="title"/>
          </p:nvPr>
        </p:nvSpPr>
        <p:spPr>
          <a:xfrm>
            <a:off x="838200" y="1072897"/>
            <a:ext cx="3932237" cy="1460442"/>
          </a:xfrm>
        </p:spPr>
        <p:txBody>
          <a:bodyPr anchor="b" anchorCtr="0"/>
          <a:lstStyle/>
          <a:p>
            <a:r>
              <a:rPr lang="sv-SE"/>
              <a:t>Klicka här för att ändra mall för rubrikformat</a:t>
            </a:r>
          </a:p>
        </p:txBody>
      </p:sp>
      <p:sp>
        <p:nvSpPr>
          <p:cNvPr id="13" name="Platshållare för text 3">
            <a:extLst>
              <a:ext uri="{FF2B5EF4-FFF2-40B4-BE49-F238E27FC236}">
                <a16:creationId xmlns:a16="http://schemas.microsoft.com/office/drawing/2014/main" id="{B1E59690-D3E4-714D-A7C6-3C6E5C314F6D}"/>
              </a:ext>
            </a:extLst>
          </p:cNvPr>
          <p:cNvSpPr>
            <a:spLocks noGrp="1"/>
          </p:cNvSpPr>
          <p:nvPr>
            <p:ph type="body" sz="half" idx="10"/>
          </p:nvPr>
        </p:nvSpPr>
        <p:spPr>
          <a:xfrm>
            <a:off x="845696" y="2683240"/>
            <a:ext cx="3932237" cy="2962185"/>
          </a:xfrm>
        </p:spPr>
        <p:txBody>
          <a:bodyPr/>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7" name="Bildobjekt 6" descr="En bild som visar text&#10;&#10;Automatiskt genererad beskrivning">
            <a:extLst>
              <a:ext uri="{FF2B5EF4-FFF2-40B4-BE49-F238E27FC236}">
                <a16:creationId xmlns:a16="http://schemas.microsoft.com/office/drawing/2014/main" id="{764F35AF-ADD1-5741-B56F-AFF000137463}"/>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4" name="Bildobjekt 13">
            <a:extLst>
              <a:ext uri="{FF2B5EF4-FFF2-40B4-BE49-F238E27FC236}">
                <a16:creationId xmlns:a16="http://schemas.microsoft.com/office/drawing/2014/main" id="{E7599A54-6087-7C4D-BB96-CB59D83A38A4}"/>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896164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MEPS - Three column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2" name="Platshållare för bild 3">
            <a:extLst>
              <a:ext uri="{FF2B5EF4-FFF2-40B4-BE49-F238E27FC236}">
                <a16:creationId xmlns:a16="http://schemas.microsoft.com/office/drawing/2014/main" id="{090955A8-6EAC-5D45-8A02-A78567EA1BC2}"/>
              </a:ext>
            </a:extLst>
          </p:cNvPr>
          <p:cNvSpPr>
            <a:spLocks noGrp="1"/>
          </p:cNvSpPr>
          <p:nvPr>
            <p:ph type="pic" sz="quarter" idx="12"/>
          </p:nvPr>
        </p:nvSpPr>
        <p:spPr>
          <a:xfrm>
            <a:off x="4265275"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4" name="Platshållare för bild 3">
            <a:extLst>
              <a:ext uri="{FF2B5EF4-FFF2-40B4-BE49-F238E27FC236}">
                <a16:creationId xmlns:a16="http://schemas.microsoft.com/office/drawing/2014/main" id="{66B72BF5-4B4E-C04E-9BF5-71C00BCC4EFE}"/>
              </a:ext>
            </a:extLst>
          </p:cNvPr>
          <p:cNvSpPr>
            <a:spLocks noGrp="1"/>
          </p:cNvSpPr>
          <p:nvPr>
            <p:ph type="pic" sz="quarter" idx="14"/>
          </p:nvPr>
        </p:nvSpPr>
        <p:spPr>
          <a:xfrm>
            <a:off x="7692349"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40073"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9" name="Platshållare för text 3">
            <a:extLst>
              <a:ext uri="{FF2B5EF4-FFF2-40B4-BE49-F238E27FC236}">
                <a16:creationId xmlns:a16="http://schemas.microsoft.com/office/drawing/2014/main" id="{352BE547-CC98-2A44-9416-7C6BCCD48245}"/>
              </a:ext>
            </a:extLst>
          </p:cNvPr>
          <p:cNvSpPr>
            <a:spLocks noGrp="1"/>
          </p:cNvSpPr>
          <p:nvPr>
            <p:ph type="body" sz="half" idx="15"/>
          </p:nvPr>
        </p:nvSpPr>
        <p:spPr>
          <a:xfrm>
            <a:off x="4265275"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7804A159-62B4-2A44-83AC-6692BF789EDA}"/>
              </a:ext>
            </a:extLst>
          </p:cNvPr>
          <p:cNvSpPr>
            <a:spLocks noGrp="1"/>
          </p:cNvSpPr>
          <p:nvPr>
            <p:ph type="body" sz="half" idx="16"/>
          </p:nvPr>
        </p:nvSpPr>
        <p:spPr>
          <a:xfrm>
            <a:off x="7690477"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sv-SE"/>
              <a:t>Klicka här för att ändra mall för rubrikformat</a:t>
            </a:r>
          </a:p>
        </p:txBody>
      </p:sp>
      <p:pic>
        <p:nvPicPr>
          <p:cNvPr id="12" name="Bildobjekt 11" descr="En bild som visar text&#10;&#10;Automatiskt genererad beskrivning">
            <a:extLst>
              <a:ext uri="{FF2B5EF4-FFF2-40B4-BE49-F238E27FC236}">
                <a16:creationId xmlns:a16="http://schemas.microsoft.com/office/drawing/2014/main" id="{0BEEDE14-C641-FE43-812F-C0BB9ED562C8}"/>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6" name="Bildobjekt 15">
            <a:extLst>
              <a:ext uri="{FF2B5EF4-FFF2-40B4-BE49-F238E27FC236}">
                <a16:creationId xmlns:a16="http://schemas.microsoft.com/office/drawing/2014/main" id="{193DDAE6-27F4-1249-9B03-322C2CCF135D}"/>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370851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MEPS - Five column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7" name="Platshållare för bild 3">
            <a:extLst>
              <a:ext uri="{FF2B5EF4-FFF2-40B4-BE49-F238E27FC236}">
                <a16:creationId xmlns:a16="http://schemas.microsoft.com/office/drawing/2014/main" id="{4CE407A7-835D-974A-924E-55202FC281AC}"/>
              </a:ext>
            </a:extLst>
          </p:cNvPr>
          <p:cNvSpPr>
            <a:spLocks noGrp="1"/>
          </p:cNvSpPr>
          <p:nvPr>
            <p:ph type="pic" sz="quarter" idx="11"/>
          </p:nvPr>
        </p:nvSpPr>
        <p:spPr>
          <a:xfrm>
            <a:off x="2953994"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9" name="Platshållare för bild 3">
            <a:extLst>
              <a:ext uri="{FF2B5EF4-FFF2-40B4-BE49-F238E27FC236}">
                <a16:creationId xmlns:a16="http://schemas.microsoft.com/office/drawing/2014/main" id="{0F6A8EB4-2F46-B04B-9195-F78553EDD5FD}"/>
              </a:ext>
            </a:extLst>
          </p:cNvPr>
          <p:cNvSpPr>
            <a:spLocks noGrp="1"/>
          </p:cNvSpPr>
          <p:nvPr>
            <p:ph type="pic" sz="quarter" idx="13"/>
          </p:nvPr>
        </p:nvSpPr>
        <p:spPr>
          <a:xfrm>
            <a:off x="5069787"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1" name="Platshållare för bild 3">
            <a:extLst>
              <a:ext uri="{FF2B5EF4-FFF2-40B4-BE49-F238E27FC236}">
                <a16:creationId xmlns:a16="http://schemas.microsoft.com/office/drawing/2014/main" id="{6B8A2F53-977E-1F40-B9AF-1BDA8FCE2C35}"/>
              </a:ext>
            </a:extLst>
          </p:cNvPr>
          <p:cNvSpPr>
            <a:spLocks noGrp="1"/>
          </p:cNvSpPr>
          <p:nvPr>
            <p:ph type="pic" sz="quarter" idx="15"/>
          </p:nvPr>
        </p:nvSpPr>
        <p:spPr>
          <a:xfrm>
            <a:off x="7185580"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38200"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sp>
        <p:nvSpPr>
          <p:cNvPr id="25" name="Platshållare för bild 3">
            <a:extLst>
              <a:ext uri="{FF2B5EF4-FFF2-40B4-BE49-F238E27FC236}">
                <a16:creationId xmlns:a16="http://schemas.microsoft.com/office/drawing/2014/main" id="{53946178-B0E5-8E44-AF60-3DBC4F09F036}"/>
              </a:ext>
            </a:extLst>
          </p:cNvPr>
          <p:cNvSpPr>
            <a:spLocks noGrp="1"/>
          </p:cNvSpPr>
          <p:nvPr>
            <p:ph type="pic" sz="quarter" idx="17"/>
          </p:nvPr>
        </p:nvSpPr>
        <p:spPr>
          <a:xfrm>
            <a:off x="9301373"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8" name="Platshållare för text 3">
            <a:extLst>
              <a:ext uri="{FF2B5EF4-FFF2-40B4-BE49-F238E27FC236}">
                <a16:creationId xmlns:a16="http://schemas.microsoft.com/office/drawing/2014/main" id="{0B2F1A9C-221D-D645-BFF6-CB099F536F11}"/>
              </a:ext>
            </a:extLst>
          </p:cNvPr>
          <p:cNvSpPr>
            <a:spLocks noGrp="1"/>
          </p:cNvSpPr>
          <p:nvPr>
            <p:ph type="body" sz="half" idx="18"/>
          </p:nvPr>
        </p:nvSpPr>
        <p:spPr>
          <a:xfrm>
            <a:off x="2953993"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9" name="Platshållare för text 3">
            <a:extLst>
              <a:ext uri="{FF2B5EF4-FFF2-40B4-BE49-F238E27FC236}">
                <a16:creationId xmlns:a16="http://schemas.microsoft.com/office/drawing/2014/main" id="{C38AB42D-02F0-FF44-B389-0F23739E7F5D}"/>
              </a:ext>
            </a:extLst>
          </p:cNvPr>
          <p:cNvSpPr>
            <a:spLocks noGrp="1"/>
          </p:cNvSpPr>
          <p:nvPr>
            <p:ph type="body" sz="half" idx="19"/>
          </p:nvPr>
        </p:nvSpPr>
        <p:spPr>
          <a:xfrm>
            <a:off x="5069786"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82AD3910-A7AC-CF41-8162-E054351E0EA2}"/>
              </a:ext>
            </a:extLst>
          </p:cNvPr>
          <p:cNvSpPr>
            <a:spLocks noGrp="1"/>
          </p:cNvSpPr>
          <p:nvPr>
            <p:ph type="body" sz="half" idx="20"/>
          </p:nvPr>
        </p:nvSpPr>
        <p:spPr>
          <a:xfrm>
            <a:off x="7185579"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994D407-C6FD-B847-95D2-E7E622659312}"/>
              </a:ext>
            </a:extLst>
          </p:cNvPr>
          <p:cNvSpPr>
            <a:spLocks noGrp="1"/>
          </p:cNvSpPr>
          <p:nvPr>
            <p:ph type="body" sz="half" idx="21"/>
          </p:nvPr>
        </p:nvSpPr>
        <p:spPr>
          <a:xfrm>
            <a:off x="9301373"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48118864-A9C5-1804-CCF2-19638E857C5E}"/>
              </a:ext>
            </a:extLst>
          </p:cNvPr>
          <p:cNvPicPr>
            <a:picLocks noChangeAspect="1"/>
          </p:cNvPicPr>
          <p:nvPr userDrawn="1"/>
        </p:nvPicPr>
        <p:blipFill>
          <a:blip r:embed="rId2"/>
          <a:stretch>
            <a:fillRect/>
          </a:stretch>
        </p:blipFill>
        <p:spPr>
          <a:xfrm>
            <a:off x="10479388" y="5827305"/>
            <a:ext cx="1319198" cy="705949"/>
          </a:xfrm>
          <a:prstGeom prst="rect">
            <a:avLst/>
          </a:prstGeom>
        </p:spPr>
      </p:pic>
      <p:pic>
        <p:nvPicPr>
          <p:cNvPr id="5" name="Bildobjekt 4">
            <a:extLst>
              <a:ext uri="{FF2B5EF4-FFF2-40B4-BE49-F238E27FC236}">
                <a16:creationId xmlns:a16="http://schemas.microsoft.com/office/drawing/2014/main" id="{CFA6A462-CDB4-35C8-32CF-92C8947FCF17}"/>
              </a:ext>
            </a:extLst>
          </p:cNvPr>
          <p:cNvPicPr>
            <a:picLocks noChangeAspect="1"/>
          </p:cNvPicPr>
          <p:nvPr userDrawn="1"/>
        </p:nvPicPr>
        <p:blipFill>
          <a:blip r:embed="rId3"/>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36821230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MEPS - Six boxe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2" y="1991265"/>
            <a:ext cx="2560982" cy="124889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3399184" y="1991265"/>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sp>
        <p:nvSpPr>
          <p:cNvPr id="41" name="Platshållare för bild 3">
            <a:extLst>
              <a:ext uri="{FF2B5EF4-FFF2-40B4-BE49-F238E27FC236}">
                <a16:creationId xmlns:a16="http://schemas.microsoft.com/office/drawing/2014/main" id="{58A666EC-BA51-0849-97AF-D70C32C2943C}"/>
              </a:ext>
            </a:extLst>
          </p:cNvPr>
          <p:cNvSpPr>
            <a:spLocks noGrp="1"/>
          </p:cNvSpPr>
          <p:nvPr>
            <p:ph type="pic" sz="quarter" idx="11"/>
          </p:nvPr>
        </p:nvSpPr>
        <p:spPr>
          <a:xfrm>
            <a:off x="838202" y="3382743"/>
            <a:ext cx="2560982" cy="124889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42" name="Platshållare för text 3">
            <a:extLst>
              <a:ext uri="{FF2B5EF4-FFF2-40B4-BE49-F238E27FC236}">
                <a16:creationId xmlns:a16="http://schemas.microsoft.com/office/drawing/2014/main" id="{FC1DEA9B-6E32-7447-92F5-DA5059A12F6B}"/>
              </a:ext>
            </a:extLst>
          </p:cNvPr>
          <p:cNvSpPr>
            <a:spLocks noGrp="1"/>
          </p:cNvSpPr>
          <p:nvPr>
            <p:ph type="body" sz="half" idx="12"/>
          </p:nvPr>
        </p:nvSpPr>
        <p:spPr>
          <a:xfrm>
            <a:off x="3399184" y="3382743"/>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43" name="Platshållare för bild 3">
            <a:extLst>
              <a:ext uri="{FF2B5EF4-FFF2-40B4-BE49-F238E27FC236}">
                <a16:creationId xmlns:a16="http://schemas.microsoft.com/office/drawing/2014/main" id="{D1F3869B-D114-9C44-BAA6-12C5D3B0CBAE}"/>
              </a:ext>
            </a:extLst>
          </p:cNvPr>
          <p:cNvSpPr>
            <a:spLocks noGrp="1"/>
          </p:cNvSpPr>
          <p:nvPr>
            <p:ph type="pic" sz="quarter" idx="13"/>
          </p:nvPr>
        </p:nvSpPr>
        <p:spPr>
          <a:xfrm>
            <a:off x="838202" y="4754343"/>
            <a:ext cx="2560982" cy="124889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44" name="Platshållare för text 3">
            <a:extLst>
              <a:ext uri="{FF2B5EF4-FFF2-40B4-BE49-F238E27FC236}">
                <a16:creationId xmlns:a16="http://schemas.microsoft.com/office/drawing/2014/main" id="{934E6EE5-C3CA-D445-B62E-A6C9A7F25964}"/>
              </a:ext>
            </a:extLst>
          </p:cNvPr>
          <p:cNvSpPr>
            <a:spLocks noGrp="1"/>
          </p:cNvSpPr>
          <p:nvPr>
            <p:ph type="body" sz="half" idx="14"/>
          </p:nvPr>
        </p:nvSpPr>
        <p:spPr>
          <a:xfrm>
            <a:off x="3399184" y="4754343"/>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0" name="Platshållare för bild 3">
            <a:extLst>
              <a:ext uri="{FF2B5EF4-FFF2-40B4-BE49-F238E27FC236}">
                <a16:creationId xmlns:a16="http://schemas.microsoft.com/office/drawing/2014/main" id="{95A939D2-A1D8-D745-8994-55AA6A49839A}"/>
              </a:ext>
            </a:extLst>
          </p:cNvPr>
          <p:cNvSpPr>
            <a:spLocks noGrp="1"/>
          </p:cNvSpPr>
          <p:nvPr>
            <p:ph type="pic" sz="quarter" idx="15"/>
          </p:nvPr>
        </p:nvSpPr>
        <p:spPr>
          <a:xfrm>
            <a:off x="5608985" y="1991265"/>
            <a:ext cx="2560982" cy="124889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61" name="Platshållare för text 3">
            <a:extLst>
              <a:ext uri="{FF2B5EF4-FFF2-40B4-BE49-F238E27FC236}">
                <a16:creationId xmlns:a16="http://schemas.microsoft.com/office/drawing/2014/main" id="{1CF2FE99-8DBB-5745-9D6E-464E24117CE4}"/>
              </a:ext>
            </a:extLst>
          </p:cNvPr>
          <p:cNvSpPr>
            <a:spLocks noGrp="1"/>
          </p:cNvSpPr>
          <p:nvPr>
            <p:ph type="body" sz="half" idx="16"/>
          </p:nvPr>
        </p:nvSpPr>
        <p:spPr>
          <a:xfrm>
            <a:off x="8169967" y="1991265"/>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2" name="Platshållare för bild 3">
            <a:extLst>
              <a:ext uri="{FF2B5EF4-FFF2-40B4-BE49-F238E27FC236}">
                <a16:creationId xmlns:a16="http://schemas.microsoft.com/office/drawing/2014/main" id="{6D326B0E-A6FB-874A-9FE3-CD5EA9FB9F45}"/>
              </a:ext>
            </a:extLst>
          </p:cNvPr>
          <p:cNvSpPr>
            <a:spLocks noGrp="1"/>
          </p:cNvSpPr>
          <p:nvPr>
            <p:ph type="pic" sz="quarter" idx="17"/>
          </p:nvPr>
        </p:nvSpPr>
        <p:spPr>
          <a:xfrm>
            <a:off x="5608985" y="3382743"/>
            <a:ext cx="2560982" cy="124889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63" name="Platshållare för text 3">
            <a:extLst>
              <a:ext uri="{FF2B5EF4-FFF2-40B4-BE49-F238E27FC236}">
                <a16:creationId xmlns:a16="http://schemas.microsoft.com/office/drawing/2014/main" id="{3DF2E78D-81DB-A14A-B751-2A9A9763432B}"/>
              </a:ext>
            </a:extLst>
          </p:cNvPr>
          <p:cNvSpPr>
            <a:spLocks noGrp="1"/>
          </p:cNvSpPr>
          <p:nvPr>
            <p:ph type="body" sz="half" idx="18"/>
          </p:nvPr>
        </p:nvSpPr>
        <p:spPr>
          <a:xfrm>
            <a:off x="8169967" y="3382743"/>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64" name="Platshållare för bild 3">
            <a:extLst>
              <a:ext uri="{FF2B5EF4-FFF2-40B4-BE49-F238E27FC236}">
                <a16:creationId xmlns:a16="http://schemas.microsoft.com/office/drawing/2014/main" id="{B7F99C3D-8566-1346-A60B-CF4160BCCD87}"/>
              </a:ext>
            </a:extLst>
          </p:cNvPr>
          <p:cNvSpPr>
            <a:spLocks noGrp="1"/>
          </p:cNvSpPr>
          <p:nvPr>
            <p:ph type="pic" sz="quarter" idx="19"/>
          </p:nvPr>
        </p:nvSpPr>
        <p:spPr>
          <a:xfrm>
            <a:off x="5608985" y="4754343"/>
            <a:ext cx="2560982" cy="124889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65" name="Platshållare för text 3">
            <a:extLst>
              <a:ext uri="{FF2B5EF4-FFF2-40B4-BE49-F238E27FC236}">
                <a16:creationId xmlns:a16="http://schemas.microsoft.com/office/drawing/2014/main" id="{6223E42F-45E3-AC4C-8EC3-32512D103714}"/>
              </a:ext>
            </a:extLst>
          </p:cNvPr>
          <p:cNvSpPr>
            <a:spLocks noGrp="1"/>
          </p:cNvSpPr>
          <p:nvPr>
            <p:ph type="body" sz="half" idx="20"/>
          </p:nvPr>
        </p:nvSpPr>
        <p:spPr>
          <a:xfrm>
            <a:off x="8169967" y="4754343"/>
            <a:ext cx="2027581" cy="1248892"/>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18" name="Bildobjekt 17" descr="En bild som visar text&#10;&#10;Automatiskt genererad beskrivning">
            <a:extLst>
              <a:ext uri="{FF2B5EF4-FFF2-40B4-BE49-F238E27FC236}">
                <a16:creationId xmlns:a16="http://schemas.microsoft.com/office/drawing/2014/main" id="{53BA90B3-5B0E-044B-BC72-F83FC6EAD89C}"/>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20" name="Bildobjekt 19">
            <a:extLst>
              <a:ext uri="{FF2B5EF4-FFF2-40B4-BE49-F238E27FC236}">
                <a16:creationId xmlns:a16="http://schemas.microsoft.com/office/drawing/2014/main" id="{A3BFB4F5-5456-A74D-873E-8EA5EF108FFE}"/>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7719375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MEPS - Four columns">
    <p:bg>
      <p:bgPr>
        <a:solidFill>
          <a:schemeClr val="bg2"/>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sp>
        <p:nvSpPr>
          <p:cNvPr id="29" name="Platshållare för bild 3">
            <a:extLst>
              <a:ext uri="{FF2B5EF4-FFF2-40B4-BE49-F238E27FC236}">
                <a16:creationId xmlns:a16="http://schemas.microsoft.com/office/drawing/2014/main" id="{FC413C1B-C35A-5644-BD84-8D85D2452263}"/>
              </a:ext>
            </a:extLst>
          </p:cNvPr>
          <p:cNvSpPr>
            <a:spLocks noGrp="1"/>
          </p:cNvSpPr>
          <p:nvPr>
            <p:ph type="pic" sz="quarter" idx="10"/>
          </p:nvPr>
        </p:nvSpPr>
        <p:spPr>
          <a:xfrm>
            <a:off x="838201"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0" name="Platshållare för bild 3">
            <a:extLst>
              <a:ext uri="{FF2B5EF4-FFF2-40B4-BE49-F238E27FC236}">
                <a16:creationId xmlns:a16="http://schemas.microsoft.com/office/drawing/2014/main" id="{11D25338-3A00-184A-B982-BE8D17AD38F1}"/>
              </a:ext>
            </a:extLst>
          </p:cNvPr>
          <p:cNvSpPr>
            <a:spLocks noGrp="1"/>
          </p:cNvSpPr>
          <p:nvPr>
            <p:ph type="pic" sz="quarter" idx="11"/>
          </p:nvPr>
        </p:nvSpPr>
        <p:spPr>
          <a:xfrm>
            <a:off x="3465654"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1" name="Platshållare för bild 3">
            <a:extLst>
              <a:ext uri="{FF2B5EF4-FFF2-40B4-BE49-F238E27FC236}">
                <a16:creationId xmlns:a16="http://schemas.microsoft.com/office/drawing/2014/main" id="{D6D63EBD-50DA-E948-A928-0FBD13A905FC}"/>
              </a:ext>
            </a:extLst>
          </p:cNvPr>
          <p:cNvSpPr>
            <a:spLocks noGrp="1"/>
          </p:cNvSpPr>
          <p:nvPr>
            <p:ph type="pic" sz="quarter" idx="13"/>
          </p:nvPr>
        </p:nvSpPr>
        <p:spPr>
          <a:xfrm>
            <a:off x="6093107"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2" name="Platshållare för bild 3">
            <a:extLst>
              <a:ext uri="{FF2B5EF4-FFF2-40B4-BE49-F238E27FC236}">
                <a16:creationId xmlns:a16="http://schemas.microsoft.com/office/drawing/2014/main" id="{CE244735-807C-6842-9BBF-B9253D9D59F6}"/>
              </a:ext>
            </a:extLst>
          </p:cNvPr>
          <p:cNvSpPr>
            <a:spLocks noGrp="1"/>
          </p:cNvSpPr>
          <p:nvPr>
            <p:ph type="pic" sz="quarter" idx="15"/>
          </p:nvPr>
        </p:nvSpPr>
        <p:spPr>
          <a:xfrm>
            <a:off x="8720560" y="1991263"/>
            <a:ext cx="2379562" cy="2676614"/>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3" name="Platshållare för text 3">
            <a:extLst>
              <a:ext uri="{FF2B5EF4-FFF2-40B4-BE49-F238E27FC236}">
                <a16:creationId xmlns:a16="http://schemas.microsoft.com/office/drawing/2014/main" id="{C293B4CE-11F0-994B-8B9B-EBA7A6880108}"/>
              </a:ext>
            </a:extLst>
          </p:cNvPr>
          <p:cNvSpPr>
            <a:spLocks noGrp="1"/>
          </p:cNvSpPr>
          <p:nvPr>
            <p:ph type="body" sz="half" idx="2"/>
          </p:nvPr>
        </p:nvSpPr>
        <p:spPr>
          <a:xfrm>
            <a:off x="838201"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4" name="Platshållare för text 3">
            <a:extLst>
              <a:ext uri="{FF2B5EF4-FFF2-40B4-BE49-F238E27FC236}">
                <a16:creationId xmlns:a16="http://schemas.microsoft.com/office/drawing/2014/main" id="{FF427172-14CC-C941-B27E-A97FAE5AD62E}"/>
              </a:ext>
            </a:extLst>
          </p:cNvPr>
          <p:cNvSpPr>
            <a:spLocks noGrp="1"/>
          </p:cNvSpPr>
          <p:nvPr>
            <p:ph type="body" sz="half" idx="12"/>
          </p:nvPr>
        </p:nvSpPr>
        <p:spPr>
          <a:xfrm>
            <a:off x="3465654"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5" name="Platshållare för text 3">
            <a:extLst>
              <a:ext uri="{FF2B5EF4-FFF2-40B4-BE49-F238E27FC236}">
                <a16:creationId xmlns:a16="http://schemas.microsoft.com/office/drawing/2014/main" id="{479E71D3-848E-D44C-B02E-4D9B374527C6}"/>
              </a:ext>
            </a:extLst>
          </p:cNvPr>
          <p:cNvSpPr>
            <a:spLocks noGrp="1"/>
          </p:cNvSpPr>
          <p:nvPr>
            <p:ph type="body" sz="half" idx="14"/>
          </p:nvPr>
        </p:nvSpPr>
        <p:spPr>
          <a:xfrm>
            <a:off x="6093107"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598540B5-2AFF-0A41-B35B-6C06854C718B}"/>
              </a:ext>
            </a:extLst>
          </p:cNvPr>
          <p:cNvSpPr>
            <a:spLocks noGrp="1"/>
          </p:cNvSpPr>
          <p:nvPr>
            <p:ph type="body" sz="half" idx="16"/>
          </p:nvPr>
        </p:nvSpPr>
        <p:spPr>
          <a:xfrm>
            <a:off x="8720560" y="4667877"/>
            <a:ext cx="2379562" cy="1131595"/>
          </a:xfrm>
          <a:solidFill>
            <a:schemeClr val="bg1"/>
          </a:solidFill>
          <a:effectLst>
            <a:outerShdw blurRad="317500" dist="50800" dir="5400000" algn="ctr" rotWithShape="0">
              <a:srgbClr val="000000">
                <a:alpha val="15000"/>
              </a:srgbClr>
            </a:outerShdw>
          </a:effectLst>
        </p:spPr>
        <p:txBody>
          <a:bodyPr lIns="216000" tIns="216000" rIns="216000" bIns="216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17" name="Bildobjekt 16" descr="En bild som visar text&#10;&#10;Automatiskt genererad beskrivning">
            <a:extLst>
              <a:ext uri="{FF2B5EF4-FFF2-40B4-BE49-F238E27FC236}">
                <a16:creationId xmlns:a16="http://schemas.microsoft.com/office/drawing/2014/main" id="{8F9341A8-5119-934C-A2CF-4D0FBE80DBB6}"/>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9" name="Bildobjekt 18">
            <a:extLst>
              <a:ext uri="{FF2B5EF4-FFF2-40B4-BE49-F238E27FC236}">
                <a16:creationId xmlns:a16="http://schemas.microsoft.com/office/drawing/2014/main" id="{353A69F3-F12E-B042-ACBA-63E9F74333A8}"/>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0771849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AB MEPS - Top headline - Wide content">
    <p:bg>
      <p:bgPr>
        <a:solidFill>
          <a:schemeClr val="bg2"/>
        </a:solidFill>
        <a:effectLst/>
      </p:bgPr>
    </p:bg>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750E66D4-EDA0-FA40-98EE-95B99076A349}"/>
              </a:ext>
            </a:extLst>
          </p:cNvPr>
          <p:cNvSpPr>
            <a:spLocks noGrp="1"/>
          </p:cNvSpPr>
          <p:nvPr>
            <p:ph idx="1"/>
          </p:nvPr>
        </p:nvSpPr>
        <p:spPr>
          <a:xfrm>
            <a:off x="838200" y="1693890"/>
            <a:ext cx="10214113" cy="4105582"/>
          </a:xfrm>
        </p:spPr>
        <p:txBody>
          <a:bodyPr/>
          <a:lstStyle>
            <a:lvl1pPr>
              <a:lnSpc>
                <a:spcPct val="100000"/>
              </a:lnSpc>
              <a:defRPr sz="1800" b="0" i="0">
                <a:latin typeface="Gotham Narrow Book" pitchFamily="2" charset="0"/>
              </a:defRPr>
            </a:lvl1pPr>
            <a:lvl2pPr>
              <a:lnSpc>
                <a:spcPct val="100000"/>
              </a:lnSpc>
              <a:defRPr/>
            </a:lvl2pPr>
            <a:lvl3pPr>
              <a:lnSpc>
                <a:spcPct val="100000"/>
              </a:lnSpc>
              <a:defRPr b="0" i="0">
                <a:latin typeface="Gotham Narrow Light" pitchFamily="2" charset="0"/>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Rubrik 1">
            <a:extLst>
              <a:ext uri="{FF2B5EF4-FFF2-40B4-BE49-F238E27FC236}">
                <a16:creationId xmlns:a16="http://schemas.microsoft.com/office/drawing/2014/main" id="{5987D794-BB86-5846-BA3A-79634376EC68}"/>
              </a:ext>
            </a:extLst>
          </p:cNvPr>
          <p:cNvSpPr>
            <a:spLocks noGrp="1"/>
          </p:cNvSpPr>
          <p:nvPr>
            <p:ph type="title"/>
          </p:nvPr>
        </p:nvSpPr>
        <p:spPr>
          <a:xfrm>
            <a:off x="838200" y="757880"/>
            <a:ext cx="10214113" cy="786107"/>
          </a:xfrm>
        </p:spPr>
        <p:txBody>
          <a:bodyPr anchor="t" anchorCtr="0"/>
          <a:lstStyle/>
          <a:p>
            <a:r>
              <a:rPr lang="sv-SE"/>
              <a:t>Klicka här för att ändra mall för rubrikformat</a:t>
            </a:r>
          </a:p>
        </p:txBody>
      </p:sp>
      <p:pic>
        <p:nvPicPr>
          <p:cNvPr id="6" name="Bildobjekt 5" descr="En bild som visar text&#10;&#10;Automatiskt genererad beskrivning">
            <a:extLst>
              <a:ext uri="{FF2B5EF4-FFF2-40B4-BE49-F238E27FC236}">
                <a16:creationId xmlns:a16="http://schemas.microsoft.com/office/drawing/2014/main" id="{8528D738-CF6B-DB4D-9FD2-320CA99EAD23}"/>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2" name="Bildobjekt 11">
            <a:extLst>
              <a:ext uri="{FF2B5EF4-FFF2-40B4-BE49-F238E27FC236}">
                <a16:creationId xmlns:a16="http://schemas.microsoft.com/office/drawing/2014/main" id="{55CF20C2-1B00-E54D-B109-094453232A20}"/>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842219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AB MEPS - Top headline">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79429"/>
            <a:ext cx="9741061" cy="523220"/>
          </a:xfrm>
        </p:spPr>
        <p:txBody>
          <a:bodyPr anchor="t">
            <a:spAutoFit/>
          </a:bodyPr>
          <a:lstStyle>
            <a:lvl1pPr>
              <a:lnSpc>
                <a:spcPct val="100000"/>
              </a:lnSpc>
              <a:defRPr sz="2800"/>
            </a:lvl1pPr>
          </a:lstStyle>
          <a:p>
            <a:r>
              <a:rPr lang="sv-SE"/>
              <a:t>Lägg till topprubrik</a:t>
            </a:r>
          </a:p>
        </p:txBody>
      </p:sp>
      <p:pic>
        <p:nvPicPr>
          <p:cNvPr id="5" name="Bildobjekt 4" descr="En bild som visar text&#10;&#10;Automatiskt genererad beskrivning">
            <a:extLst>
              <a:ext uri="{FF2B5EF4-FFF2-40B4-BE49-F238E27FC236}">
                <a16:creationId xmlns:a16="http://schemas.microsoft.com/office/drawing/2014/main" id="{DBF85602-0AFD-D141-86C1-32315BC422CA}"/>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0" name="Bildobjekt 9">
            <a:extLst>
              <a:ext uri="{FF2B5EF4-FFF2-40B4-BE49-F238E27FC236}">
                <a16:creationId xmlns:a16="http://schemas.microsoft.com/office/drawing/2014/main" id="{B4C1F75B-E2C4-FD49-9E7C-A3C9CD56BFA3}"/>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6173259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AB MEPS - Top headline - orange logo">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79429"/>
            <a:ext cx="9741061" cy="523220"/>
          </a:xfrm>
        </p:spPr>
        <p:txBody>
          <a:bodyPr anchor="t">
            <a:spAutoFit/>
          </a:bodyPr>
          <a:lstStyle>
            <a:lvl1pPr>
              <a:lnSpc>
                <a:spcPct val="100000"/>
              </a:lnSpc>
              <a:defRPr sz="2800"/>
            </a:lvl1pPr>
          </a:lstStyle>
          <a:p>
            <a:r>
              <a:rPr lang="sv-SE"/>
              <a:t>Lägg till topprubrik</a:t>
            </a:r>
          </a:p>
        </p:txBody>
      </p:sp>
      <p:pic>
        <p:nvPicPr>
          <p:cNvPr id="7" name="Bildobjekt 6" descr="En bild som visar text&#10;&#10;Automatiskt genererad beskrivning">
            <a:extLst>
              <a:ext uri="{FF2B5EF4-FFF2-40B4-BE49-F238E27FC236}">
                <a16:creationId xmlns:a16="http://schemas.microsoft.com/office/drawing/2014/main" id="{30363985-50C5-EB44-8066-FB7920C253F6}"/>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51247AEC-88D5-8A43-A8EE-FA48C64C0924}"/>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24884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content subheading">
    <p:bg>
      <p:bgPr>
        <a:solidFill>
          <a:schemeClr val="bg1"/>
        </a:solidFill>
        <a:effectLst/>
      </p:bgPr>
    </p:bg>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4677FB4A-FEDD-4FCA-A2D6-8CEDDF62785B}"/>
              </a:ext>
            </a:extLst>
          </p:cNvPr>
          <p:cNvSpPr>
            <a:spLocks noGrp="1"/>
          </p:cNvSpPr>
          <p:nvPr>
            <p:ph sz="quarter" idx="13"/>
          </p:nvPr>
        </p:nvSpPr>
        <p:spPr>
          <a:xfrm>
            <a:off x="670984" y="2377440"/>
            <a:ext cx="8017933"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1">
            <a:extLst>
              <a:ext uri="{FF2B5EF4-FFF2-40B4-BE49-F238E27FC236}">
                <a16:creationId xmlns:a16="http://schemas.microsoft.com/office/drawing/2014/main" id="{EFB1B155-6413-44C2-8C29-71D065F1F7A0}"/>
              </a:ext>
            </a:extLst>
          </p:cNvPr>
          <p:cNvSpPr>
            <a:spLocks noGrp="1"/>
          </p:cNvSpPr>
          <p:nvPr>
            <p:ph type="title" hasCustomPrompt="1"/>
          </p:nvPr>
        </p:nvSpPr>
        <p:spPr>
          <a:xfrm>
            <a:off x="670984" y="1221318"/>
            <a:ext cx="8017933" cy="563060"/>
          </a:xfrm>
        </p:spPr>
        <p:txBody>
          <a:bodyPr/>
          <a:lstStyle>
            <a:lvl1pPr>
              <a:defRPr sz="4000">
                <a:solidFill>
                  <a:schemeClr val="accent1"/>
                </a:solidFill>
              </a:defRPr>
            </a:lvl1pPr>
          </a:lstStyle>
          <a:p>
            <a:r>
              <a:rPr lang="en-GB"/>
              <a:t>Heading</a:t>
            </a:r>
          </a:p>
        </p:txBody>
      </p:sp>
      <p:sp>
        <p:nvSpPr>
          <p:cNvPr id="8" name="Text Placeholder 7">
            <a:extLst>
              <a:ext uri="{FF2B5EF4-FFF2-40B4-BE49-F238E27FC236}">
                <a16:creationId xmlns:a16="http://schemas.microsoft.com/office/drawing/2014/main" id="{002CE975-DDBB-A758-249D-4CC700AF47CF}"/>
              </a:ext>
            </a:extLst>
          </p:cNvPr>
          <p:cNvSpPr>
            <a:spLocks noGrp="1"/>
          </p:cNvSpPr>
          <p:nvPr>
            <p:ph type="body" sz="quarter" idx="12" hasCustomPrompt="1"/>
          </p:nvPr>
        </p:nvSpPr>
        <p:spPr>
          <a:xfrm>
            <a:off x="670984" y="1772811"/>
            <a:ext cx="8017933" cy="369332"/>
          </a:xfrm>
        </p:spPr>
        <p:txBody>
          <a:bodyPr/>
          <a:lstStyle>
            <a:lvl1pPr marL="0" indent="0">
              <a:buNone/>
              <a:defRPr sz="2667">
                <a:solidFill>
                  <a:schemeClr val="accent1"/>
                </a:solidFill>
              </a:defRPr>
            </a:lvl1pPr>
            <a:lvl2pPr marL="431989" indent="0">
              <a:buNone/>
              <a:defRPr/>
            </a:lvl2pPr>
            <a:lvl3pPr marL="767981" indent="0">
              <a:buNone/>
              <a:defRPr/>
            </a:lvl3pPr>
            <a:lvl4pPr marL="1103972" indent="0">
              <a:buNone/>
              <a:defRPr/>
            </a:lvl4pPr>
            <a:lvl5pPr marL="1439964" indent="0">
              <a:buNone/>
              <a:defRPr/>
            </a:lvl5pPr>
          </a:lstStyle>
          <a:p>
            <a:pPr lvl="0"/>
            <a:r>
              <a:rPr lang="en-US"/>
              <a:t>Subheading</a:t>
            </a:r>
            <a:endParaRPr lang="en-GB"/>
          </a:p>
        </p:txBody>
      </p:sp>
    </p:spTree>
    <p:extLst>
      <p:ext uri="{BB962C8B-B14F-4D97-AF65-F5344CB8AC3E}">
        <p14:creationId xmlns:p14="http://schemas.microsoft.com/office/powerpoint/2010/main" val="29748190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_Rubrikbild - black logo">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04DB88-E037-0A4F-A6C2-12AD9AFFB0C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C9BA9C6-5048-814F-98F6-6CC81DF11C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descr="En bild som visar text&#10;&#10;Automatiskt genererad beskrivning">
            <a:extLst>
              <a:ext uri="{FF2B5EF4-FFF2-40B4-BE49-F238E27FC236}">
                <a16:creationId xmlns:a16="http://schemas.microsoft.com/office/drawing/2014/main" id="{9A1482CD-2240-C946-8A3E-DDABAE1C1BAE}"/>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0" name="Bildobjekt 9">
            <a:extLst>
              <a:ext uri="{FF2B5EF4-FFF2-40B4-BE49-F238E27FC236}">
                <a16:creationId xmlns:a16="http://schemas.microsoft.com/office/drawing/2014/main" id="{7CEFCD54-B866-B945-8775-BB04EA639A58}"/>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68316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_Rubrikbild - orange logo">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04DB88-E037-0A4F-A6C2-12AD9AFFB0C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C9BA9C6-5048-814F-98F6-6CC81DF11C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6" name="Bildobjekt 5" descr="En bild som visar text&#10;&#10;Automatiskt genererad beskrivning">
            <a:extLst>
              <a:ext uri="{FF2B5EF4-FFF2-40B4-BE49-F238E27FC236}">
                <a16:creationId xmlns:a16="http://schemas.microsoft.com/office/drawing/2014/main" id="{8643C364-6CED-C64D-AD3B-F43BE5296393}"/>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B80F6335-9C43-5B4E-9476-87BDFBEB5469}"/>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080493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1_Avsnittsrubrik - black logo">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80C3DD-5C64-554C-9AD2-5369C08DDF79}"/>
              </a:ext>
            </a:extLst>
          </p:cNvPr>
          <p:cNvSpPr>
            <a:spLocks noGrp="1"/>
          </p:cNvSpPr>
          <p:nvPr>
            <p:ph type="title"/>
          </p:nvPr>
        </p:nvSpPr>
        <p:spPr>
          <a:xfrm>
            <a:off x="831850" y="1709739"/>
            <a:ext cx="9637640" cy="2636266"/>
          </a:xfrm>
          <a:prstGeom prst="rect">
            <a:avLst/>
          </a:prstGeo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7E902BF7-C2E3-2048-9BAF-C670A337B374}"/>
              </a:ext>
            </a:extLst>
          </p:cNvPr>
          <p:cNvSpPr>
            <a:spLocks noGrp="1"/>
          </p:cNvSpPr>
          <p:nvPr>
            <p:ph type="body" idx="1"/>
          </p:nvPr>
        </p:nvSpPr>
        <p:spPr>
          <a:xfrm>
            <a:off x="831850" y="4589464"/>
            <a:ext cx="9637640" cy="121000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8" name="Bildobjekt 7" descr="En bild som visar text&#10;&#10;Automatiskt genererad beskrivning">
            <a:extLst>
              <a:ext uri="{FF2B5EF4-FFF2-40B4-BE49-F238E27FC236}">
                <a16:creationId xmlns:a16="http://schemas.microsoft.com/office/drawing/2014/main" id="{2F66161C-D61B-9A44-8ADC-4A85AC43435A}"/>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0" name="Bildobjekt 9">
            <a:extLst>
              <a:ext uri="{FF2B5EF4-FFF2-40B4-BE49-F238E27FC236}">
                <a16:creationId xmlns:a16="http://schemas.microsoft.com/office/drawing/2014/main" id="{F90C7BDA-E5F0-A94B-801A-86698365B0CE}"/>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8900193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vsnittsrubrik - orange logo">
    <p:bg>
      <p:bgPr>
        <a:solidFill>
          <a:schemeClr val="bg2"/>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3AA5BE2B-FC58-3945-B407-B322C9166FF7}"/>
              </a:ext>
            </a:extLst>
          </p:cNvPr>
          <p:cNvSpPr>
            <a:spLocks noGrp="1"/>
          </p:cNvSpPr>
          <p:nvPr>
            <p:ph type="title"/>
          </p:nvPr>
        </p:nvSpPr>
        <p:spPr>
          <a:xfrm>
            <a:off x="831850" y="1709739"/>
            <a:ext cx="9637640" cy="2636266"/>
          </a:xfrm>
          <a:prstGeom prst="rect">
            <a:avLst/>
          </a:prstGeom>
        </p:spPr>
        <p:txBody>
          <a:bodyPr anchor="b"/>
          <a:lstStyle>
            <a:lvl1pPr>
              <a:defRPr sz="6000"/>
            </a:lvl1pPr>
          </a:lstStyle>
          <a:p>
            <a:r>
              <a:rPr lang="sv-SE"/>
              <a:t>Klicka här för att ändra mall för rubrikformat</a:t>
            </a:r>
          </a:p>
        </p:txBody>
      </p:sp>
      <p:sp>
        <p:nvSpPr>
          <p:cNvPr id="10" name="Platshållare för text 2">
            <a:extLst>
              <a:ext uri="{FF2B5EF4-FFF2-40B4-BE49-F238E27FC236}">
                <a16:creationId xmlns:a16="http://schemas.microsoft.com/office/drawing/2014/main" id="{D16E7029-49C5-2E41-A0EA-E3DC9A2A054D}"/>
              </a:ext>
            </a:extLst>
          </p:cNvPr>
          <p:cNvSpPr>
            <a:spLocks noGrp="1"/>
          </p:cNvSpPr>
          <p:nvPr>
            <p:ph type="body" idx="1"/>
          </p:nvPr>
        </p:nvSpPr>
        <p:spPr>
          <a:xfrm>
            <a:off x="831850" y="4589464"/>
            <a:ext cx="9637640" cy="121000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pic>
        <p:nvPicPr>
          <p:cNvPr id="6" name="Bildobjekt 5" descr="En bild som visar text&#10;&#10;Automatiskt genererad beskrivning">
            <a:extLst>
              <a:ext uri="{FF2B5EF4-FFF2-40B4-BE49-F238E27FC236}">
                <a16:creationId xmlns:a16="http://schemas.microsoft.com/office/drawing/2014/main" id="{CFE3C54C-1BCE-554C-8531-168B509FD036}"/>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3" name="Bildobjekt 12">
            <a:extLst>
              <a:ext uri="{FF2B5EF4-FFF2-40B4-BE49-F238E27FC236}">
                <a16:creationId xmlns:a16="http://schemas.microsoft.com/office/drawing/2014/main" id="{AA57CF71-93E4-494E-B2AF-ED884B374EE8}"/>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26582753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1_Två delar">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9AB76E-9770-B74B-8314-D16DB3CCFC72}"/>
              </a:ext>
            </a:extLst>
          </p:cNvPr>
          <p:cNvSpPr>
            <a:spLocks noGrp="1"/>
          </p:cNvSpPr>
          <p:nvPr>
            <p:ph type="title"/>
          </p:nvPr>
        </p:nvSpPr>
        <p:spPr>
          <a:xfrm>
            <a:off x="838200" y="365125"/>
            <a:ext cx="10280904"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92903C4-1C69-3543-8E95-2CDC527F3E10}"/>
              </a:ext>
            </a:extLst>
          </p:cNvPr>
          <p:cNvSpPr>
            <a:spLocks noGrp="1"/>
          </p:cNvSpPr>
          <p:nvPr>
            <p:ph sz="half" idx="1"/>
          </p:nvPr>
        </p:nvSpPr>
        <p:spPr>
          <a:xfrm>
            <a:off x="838200" y="1825625"/>
            <a:ext cx="4946904" cy="41501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969EF77-BF1C-3945-82EF-457C83B74F34}"/>
              </a:ext>
            </a:extLst>
          </p:cNvPr>
          <p:cNvSpPr>
            <a:spLocks noGrp="1"/>
          </p:cNvSpPr>
          <p:nvPr>
            <p:ph sz="half" idx="2"/>
          </p:nvPr>
        </p:nvSpPr>
        <p:spPr>
          <a:xfrm>
            <a:off x="6172200" y="1825625"/>
            <a:ext cx="4946904" cy="41501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Bildobjekt 8" descr="En bild som visar text&#10;&#10;Automatiskt genererad beskrivning">
            <a:extLst>
              <a:ext uri="{FF2B5EF4-FFF2-40B4-BE49-F238E27FC236}">
                <a16:creationId xmlns:a16="http://schemas.microsoft.com/office/drawing/2014/main" id="{ECCA443D-DA78-7D45-A2BD-E6657AAC038E}"/>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1" name="Bildobjekt 10">
            <a:extLst>
              <a:ext uri="{FF2B5EF4-FFF2-40B4-BE49-F238E27FC236}">
                <a16:creationId xmlns:a16="http://schemas.microsoft.com/office/drawing/2014/main" id="{607471CE-BE88-014A-968B-CF03CFF291F3}"/>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1992670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MEPS - emtpy - black logo">
    <p:bg>
      <p:bgPr>
        <a:solidFill>
          <a:schemeClr val="bg2"/>
        </a:solidFill>
        <a:effectLst/>
      </p:bgPr>
    </p:bg>
    <p:spTree>
      <p:nvGrpSpPr>
        <p:cNvPr id="1" name=""/>
        <p:cNvGrpSpPr/>
        <p:nvPr/>
      </p:nvGrpSpPr>
      <p:grpSpPr>
        <a:xfrm>
          <a:off x="0" y="0"/>
          <a:ext cx="0" cy="0"/>
          <a:chOff x="0" y="0"/>
          <a:chExt cx="0" cy="0"/>
        </a:xfrm>
      </p:grpSpPr>
      <p:pic>
        <p:nvPicPr>
          <p:cNvPr id="6" name="Bildobjekt 5" descr="En bild som visar text&#10;&#10;Automatiskt genererad beskrivning">
            <a:extLst>
              <a:ext uri="{FF2B5EF4-FFF2-40B4-BE49-F238E27FC236}">
                <a16:creationId xmlns:a16="http://schemas.microsoft.com/office/drawing/2014/main" id="{549A642C-B203-804F-973D-1079B83030AE}"/>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8" name="Bildobjekt 7">
            <a:extLst>
              <a:ext uri="{FF2B5EF4-FFF2-40B4-BE49-F238E27FC236}">
                <a16:creationId xmlns:a16="http://schemas.microsoft.com/office/drawing/2014/main" id="{979D03EF-20C7-594A-BF4E-62D14F0F0178}"/>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3824067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MEPS - empty - orange logo">
    <p:bg>
      <p:bgPr>
        <a:solidFill>
          <a:schemeClr val="bg2"/>
        </a:solidFill>
        <a:effectLst/>
      </p:bgPr>
    </p:bg>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B3F8EB4A-379F-634E-812E-2870034ADFD7}"/>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10" name="Bildobjekt 9">
            <a:extLst>
              <a:ext uri="{FF2B5EF4-FFF2-40B4-BE49-F238E27FC236}">
                <a16:creationId xmlns:a16="http://schemas.microsoft.com/office/drawing/2014/main" id="{5997D586-CA23-3448-A256-499667E1938E}"/>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32443696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AB logo only">
    <p:bg>
      <p:bgPr>
        <a:solidFill>
          <a:srgbClr val="30383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77143A6-24C6-BA4F-A771-BFB3FC662436}"/>
              </a:ext>
            </a:extLst>
          </p:cNvPr>
          <p:cNvPicPr>
            <a:picLocks noChangeAspect="1"/>
          </p:cNvPicPr>
          <p:nvPr userDrawn="1"/>
        </p:nvPicPr>
        <p:blipFill>
          <a:blip r:embed="rId2"/>
          <a:stretch>
            <a:fillRect/>
          </a:stretch>
        </p:blipFill>
        <p:spPr>
          <a:xfrm>
            <a:off x="4958261" y="2108986"/>
            <a:ext cx="2501900" cy="2120900"/>
          </a:xfrm>
          <a:prstGeom prst="rect">
            <a:avLst/>
          </a:prstGeom>
        </p:spPr>
      </p:pic>
      <p:pic>
        <p:nvPicPr>
          <p:cNvPr id="2" name="Platshållare för bild 22">
            <a:extLst>
              <a:ext uri="{FF2B5EF4-FFF2-40B4-BE49-F238E27FC236}">
                <a16:creationId xmlns:a16="http://schemas.microsoft.com/office/drawing/2014/main" id="{9DE8B964-41A2-FCBA-8262-B6084B49724E}"/>
              </a:ext>
            </a:extLst>
          </p:cNvPr>
          <p:cNvPicPr>
            <a:picLocks noChangeAspect="1"/>
          </p:cNvPicPr>
          <p:nvPr userDrawn="1"/>
        </p:nvPicPr>
        <p:blipFill>
          <a:blip r:embed="rId3"/>
          <a:srcRect/>
          <a:stretch/>
        </p:blipFill>
        <p:spPr>
          <a:xfrm>
            <a:off x="5775877" y="4634453"/>
            <a:ext cx="640246" cy="638588"/>
          </a:xfrm>
          <a:prstGeom prst="rect">
            <a:avLst/>
          </a:prstGeom>
          <a:noFill/>
          <a:effectLst>
            <a:outerShdw blurRad="317500" dist="50800" dir="5400000" algn="ctr" rotWithShape="0">
              <a:srgbClr val="000000">
                <a:alpha val="15000"/>
              </a:srgbClr>
            </a:outerShdw>
          </a:effectLst>
        </p:spPr>
      </p:pic>
      <p:pic>
        <p:nvPicPr>
          <p:cNvPr id="3" name="Platshållare för bild 22">
            <a:extLst>
              <a:ext uri="{FF2B5EF4-FFF2-40B4-BE49-F238E27FC236}">
                <a16:creationId xmlns:a16="http://schemas.microsoft.com/office/drawing/2014/main" id="{9D931EE0-92FA-852D-60F2-6B9E2417ABAF}"/>
              </a:ext>
            </a:extLst>
          </p:cNvPr>
          <p:cNvPicPr>
            <a:picLocks noChangeAspect="1"/>
          </p:cNvPicPr>
          <p:nvPr userDrawn="1"/>
        </p:nvPicPr>
        <p:blipFill>
          <a:blip r:embed="rId4"/>
          <a:srcRect/>
          <a:stretch/>
        </p:blipFill>
        <p:spPr>
          <a:xfrm>
            <a:off x="6646132" y="4634453"/>
            <a:ext cx="638588" cy="638588"/>
          </a:xfrm>
          <a:prstGeom prst="rect">
            <a:avLst/>
          </a:prstGeom>
          <a:noFill/>
        </p:spPr>
      </p:pic>
      <p:pic>
        <p:nvPicPr>
          <p:cNvPr id="5" name="Platshållare för bild 22">
            <a:extLst>
              <a:ext uri="{FF2B5EF4-FFF2-40B4-BE49-F238E27FC236}">
                <a16:creationId xmlns:a16="http://schemas.microsoft.com/office/drawing/2014/main" id="{A02208AA-8E29-1B17-7C1A-2E8D1C31F6CA}"/>
              </a:ext>
            </a:extLst>
          </p:cNvPr>
          <p:cNvPicPr>
            <a:picLocks noChangeAspect="1"/>
          </p:cNvPicPr>
          <p:nvPr userDrawn="1"/>
        </p:nvPicPr>
        <p:blipFill>
          <a:blip r:embed="rId5"/>
          <a:srcRect/>
          <a:stretch/>
        </p:blipFill>
        <p:spPr>
          <a:xfrm>
            <a:off x="4907280" y="4634453"/>
            <a:ext cx="638588" cy="638588"/>
          </a:xfrm>
          <a:prstGeom prst="rect">
            <a:avLst/>
          </a:prstGeom>
          <a:noFill/>
          <a:effectLst>
            <a:outerShdw blurRad="317500" dist="50800" dir="5400000" algn="ctr" rotWithShape="0">
              <a:srgbClr val="000000">
                <a:alpha val="15000"/>
              </a:srgbClr>
            </a:outerShdw>
          </a:effectLst>
        </p:spPr>
      </p:pic>
    </p:spTree>
    <p:extLst>
      <p:ext uri="{BB962C8B-B14F-4D97-AF65-F5344CB8AC3E}">
        <p14:creationId xmlns:p14="http://schemas.microsoft.com/office/powerpoint/2010/main" val="15452181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AB logo only">
    <p:bg>
      <p:bgPr>
        <a:solidFill>
          <a:srgbClr val="30383B"/>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1BF0284-4DCE-0570-5A70-C93ED65AF02C}"/>
              </a:ext>
            </a:extLst>
          </p:cNvPr>
          <p:cNvSpPr txBox="1">
            <a:spLocks/>
          </p:cNvSpPr>
          <p:nvPr userDrawn="1"/>
        </p:nvSpPr>
        <p:spPr>
          <a:xfrm>
            <a:off x="838200" y="4114799"/>
            <a:ext cx="6425242" cy="2234241"/>
          </a:xfrm>
          <a:prstGeom prst="rect">
            <a:avLst/>
          </a:prstGeom>
        </p:spPr>
        <p:txBody>
          <a:bodyPr>
            <a:noAutofit/>
          </a:bodyPr>
          <a:lstStyle>
            <a:lvl1pPr marL="228600" indent="-228600" algn="l" defTabSz="914400" rtl="0" eaLnBrk="1" latinLnBrk="0" hangingPunct="1">
              <a:lnSpc>
                <a:spcPct val="100000"/>
              </a:lnSpc>
              <a:spcBef>
                <a:spcPts val="600"/>
              </a:spcBef>
              <a:spcAft>
                <a:spcPts val="200"/>
              </a:spcAft>
              <a:buFont typeface="Arial" panose="020B0604020202020204" pitchFamily="34" charset="0"/>
              <a:buChar char="•"/>
              <a:defRPr sz="1800" b="0" i="0" kern="1200">
                <a:solidFill>
                  <a:schemeClr val="tx1"/>
                </a:solidFill>
                <a:latin typeface="Gotham Narrow Book" pitchFamily="2" charset="0"/>
                <a:ea typeface="+mn-ea"/>
                <a:cs typeface="+mn-cs"/>
              </a:defRPr>
            </a:lvl1pPr>
            <a:lvl2pPr marL="685800" indent="-228600" algn="l" defTabSz="914400" rtl="0" eaLnBrk="1" latinLnBrk="0" hangingPunct="1">
              <a:lnSpc>
                <a:spcPct val="100000"/>
              </a:lnSpc>
              <a:spcBef>
                <a:spcPts val="600"/>
              </a:spcBef>
              <a:spcAft>
                <a:spcPts val="200"/>
              </a:spcAft>
              <a:buFont typeface="Arial" panose="020B0604020202020204" pitchFamily="34" charset="0"/>
              <a:buChar char="•"/>
              <a:defRPr sz="1600" b="0" i="0" kern="1200">
                <a:solidFill>
                  <a:schemeClr val="tx1"/>
                </a:solidFill>
                <a:latin typeface="Gotham Narrow Light" pitchFamily="2" charset="0"/>
                <a:ea typeface="+mn-ea"/>
                <a:cs typeface="+mn-cs"/>
              </a:defRPr>
            </a:lvl2pPr>
            <a:lvl3pPr marL="1143000" indent="-228600" algn="l" defTabSz="914400" rtl="0" eaLnBrk="1" latinLnBrk="0" hangingPunct="1">
              <a:lnSpc>
                <a:spcPct val="100000"/>
              </a:lnSpc>
              <a:spcBef>
                <a:spcPts val="600"/>
              </a:spcBef>
              <a:spcAft>
                <a:spcPts val="200"/>
              </a:spcAft>
              <a:buFont typeface="Arial" panose="020B0604020202020204" pitchFamily="34" charset="0"/>
              <a:buChar char="•"/>
              <a:defRPr sz="1400" b="0" i="0" kern="1200">
                <a:solidFill>
                  <a:schemeClr val="tx1"/>
                </a:solidFill>
                <a:latin typeface="Gotham Narrow Light" pitchFamily="2" charset="0"/>
                <a:ea typeface="+mn-ea"/>
                <a:cs typeface="+mn-cs"/>
              </a:defRPr>
            </a:lvl3pPr>
            <a:lvl4pPr marL="1600200" indent="-228600" algn="l" defTabSz="914400" rtl="0" eaLnBrk="1" latinLnBrk="0" hangingPunct="1">
              <a:lnSpc>
                <a:spcPct val="100000"/>
              </a:lnSpc>
              <a:spcBef>
                <a:spcPts val="600"/>
              </a:spcBef>
              <a:spcAft>
                <a:spcPts val="200"/>
              </a:spcAft>
              <a:buFont typeface="Arial" panose="020B0604020202020204" pitchFamily="34" charset="0"/>
              <a:buChar char="•"/>
              <a:defRPr sz="1200" b="0" i="0" kern="1200">
                <a:solidFill>
                  <a:schemeClr val="tx1"/>
                </a:solidFill>
                <a:latin typeface="Gotham Narrow Light" pitchFamily="2" charset="0"/>
                <a:ea typeface="+mn-ea"/>
                <a:cs typeface="+mn-cs"/>
              </a:defRPr>
            </a:lvl4pPr>
            <a:lvl5pPr marL="2057400" indent="-228600" algn="l" defTabSz="914400" rtl="0" eaLnBrk="1" latinLnBrk="0" hangingPunct="1">
              <a:lnSpc>
                <a:spcPct val="100000"/>
              </a:lnSpc>
              <a:spcBef>
                <a:spcPts val="600"/>
              </a:spcBef>
              <a:spcAft>
                <a:spcPts val="200"/>
              </a:spcAft>
              <a:buFont typeface="Arial" panose="020B0604020202020204" pitchFamily="34" charset="0"/>
              <a:buChar char="•"/>
              <a:defRPr sz="1100" b="0" i="0" kern="1200">
                <a:solidFill>
                  <a:schemeClr val="tx1"/>
                </a:solidFill>
                <a:latin typeface="Gotham Narrow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100" b="1">
                <a:solidFill>
                  <a:schemeClr val="bg1"/>
                </a:solidFill>
                <a:latin typeface="Gotham Narrow Light" pitchFamily="50" charset="0"/>
              </a:rPr>
              <a:t>About CAB</a:t>
            </a:r>
          </a:p>
          <a:p>
            <a:pPr marL="0" indent="0">
              <a:buNone/>
            </a:pPr>
            <a:r>
              <a:rPr lang="en-US" sz="1100">
                <a:solidFill>
                  <a:schemeClr val="bg1"/>
                </a:solidFill>
                <a:latin typeface="Gotham Narrow Light" pitchFamily="50" charset="0"/>
              </a:rPr>
              <a:t>CAB Group AB</a:t>
            </a:r>
            <a:br>
              <a:rPr lang="en-US" sz="1100">
                <a:solidFill>
                  <a:schemeClr val="bg1"/>
                </a:solidFill>
                <a:latin typeface="Gotham Narrow Light" pitchFamily="50" charset="0"/>
              </a:rPr>
            </a:br>
            <a:r>
              <a:rPr lang="en-US" sz="1100">
                <a:solidFill>
                  <a:schemeClr val="bg1"/>
                </a:solidFill>
                <a:latin typeface="Gotham Narrow Light" pitchFamily="50" charset="0"/>
              </a:rPr>
              <a:t>Stortorget 11, SE-702 11 </a:t>
            </a:r>
            <a:r>
              <a:rPr lang="en-US" sz="1100" err="1">
                <a:solidFill>
                  <a:schemeClr val="bg1"/>
                </a:solidFill>
                <a:latin typeface="Gotham Narrow Light" pitchFamily="50" charset="0"/>
              </a:rPr>
              <a:t>Örebro</a:t>
            </a:r>
            <a:r>
              <a:rPr lang="en-US" sz="1100">
                <a:solidFill>
                  <a:schemeClr val="bg1"/>
                </a:solidFill>
                <a:latin typeface="Gotham Narrow Light" pitchFamily="50" charset="0"/>
              </a:rPr>
              <a:t>, Sweden</a:t>
            </a:r>
            <a:br>
              <a:rPr lang="en-US" sz="1100">
                <a:solidFill>
                  <a:schemeClr val="bg1"/>
                </a:solidFill>
                <a:latin typeface="Gotham Narrow Light" pitchFamily="50" charset="0"/>
              </a:rPr>
            </a:br>
            <a:r>
              <a:rPr lang="en-US" sz="1100">
                <a:solidFill>
                  <a:schemeClr val="bg1"/>
                </a:solidFill>
                <a:latin typeface="Gotham Narrow Light" pitchFamily="50" charset="0"/>
              </a:rPr>
              <a:t>+46 (0)19-15 86 00, </a:t>
            </a:r>
            <a:r>
              <a:rPr lang="en-US" sz="1100">
                <a:solidFill>
                  <a:schemeClr val="bg1"/>
                </a:solidFill>
                <a:latin typeface="Gotham Narrow Light" pitchFamily="50" charset="0"/>
                <a:hlinkClick r:id="rId2">
                  <a:extLst>
                    <a:ext uri="{A12FA001-AC4F-418D-AE19-62706E023703}">
                      <ahyp:hlinkClr xmlns:ahyp="http://schemas.microsoft.com/office/drawing/2018/hyperlinkcolor" val="tx"/>
                    </a:ext>
                  </a:extLst>
                </a:hlinkClick>
              </a:rPr>
              <a:t>cabgroup.se</a:t>
            </a:r>
            <a:endParaRPr lang="sv-SE" sz="1100">
              <a:solidFill>
                <a:schemeClr val="bg1"/>
              </a:solidFill>
              <a:latin typeface="Gotham Narrow Light" pitchFamily="50" charset="0"/>
            </a:endParaRPr>
          </a:p>
          <a:p>
            <a:pPr marL="0" indent="0">
              <a:buNone/>
            </a:pPr>
            <a:r>
              <a:rPr lang="en-GB" sz="1100">
                <a:solidFill>
                  <a:schemeClr val="bg1"/>
                </a:solidFill>
                <a:latin typeface="Gotham Narrow Light" pitchFamily="50" charset="0"/>
              </a:rPr>
              <a:t>CAB Group AB - reg. no. 556131-2223 - registered office in </a:t>
            </a:r>
            <a:r>
              <a:rPr lang="en-GB" sz="1100" err="1">
                <a:solidFill>
                  <a:schemeClr val="bg1"/>
                </a:solidFill>
                <a:latin typeface="Gotham Narrow Light" pitchFamily="50" charset="0"/>
              </a:rPr>
              <a:t>Örebro</a:t>
            </a:r>
            <a:r>
              <a:rPr lang="en-GB" sz="1100">
                <a:solidFill>
                  <a:schemeClr val="bg1"/>
                </a:solidFill>
                <a:latin typeface="Gotham Narrow Light" pitchFamily="50" charset="0"/>
              </a:rPr>
              <a:t>, Sweden</a:t>
            </a:r>
            <a:endParaRPr lang="sv-SE" sz="1100">
              <a:solidFill>
                <a:schemeClr val="bg1"/>
              </a:solidFill>
              <a:latin typeface="Gotham Narrow Light" pitchFamily="50" charset="0"/>
            </a:endParaRPr>
          </a:p>
          <a:p>
            <a:pPr marL="0" indent="0">
              <a:buNone/>
            </a:pPr>
            <a:r>
              <a:rPr lang="en-GB" sz="1100">
                <a:solidFill>
                  <a:schemeClr val="bg1"/>
                </a:solidFill>
                <a:latin typeface="Gotham Narrow Light" pitchFamily="50" charset="0"/>
              </a:rPr>
              <a:t>This presentation and any attachment are confidential and may be privileged or otherwise protected from disclosure. If you are not the intended recipient, please telephone or e-mail the sender and delete this presentation from your system. If you are not the intended recipient, you must not copy this presentation or disclose the contents to any other person.</a:t>
            </a:r>
            <a:endParaRPr lang="sv-SE" sz="1100">
              <a:solidFill>
                <a:schemeClr val="bg1"/>
              </a:solidFill>
              <a:latin typeface="Gotham Narrow Light" pitchFamily="50" charset="0"/>
            </a:endParaRPr>
          </a:p>
          <a:p>
            <a:pPr marL="0" indent="0">
              <a:buNone/>
            </a:pPr>
            <a:r>
              <a:rPr lang="en-GB" sz="1100">
                <a:solidFill>
                  <a:schemeClr val="bg1"/>
                </a:solidFill>
                <a:latin typeface="Gotham Narrow Light" pitchFamily="50" charset="0"/>
              </a:rPr>
              <a:t>© 2023 CAB Group AB </a:t>
            </a:r>
          </a:p>
        </p:txBody>
      </p:sp>
      <p:pic>
        <p:nvPicPr>
          <p:cNvPr id="8" name="Bildobjekt 7">
            <a:extLst>
              <a:ext uri="{FF2B5EF4-FFF2-40B4-BE49-F238E27FC236}">
                <a16:creationId xmlns:a16="http://schemas.microsoft.com/office/drawing/2014/main" id="{EE94901C-611B-E6FE-23F2-CA386BFC7F51}"/>
              </a:ext>
            </a:extLst>
          </p:cNvPr>
          <p:cNvPicPr>
            <a:picLocks noChangeAspect="1"/>
          </p:cNvPicPr>
          <p:nvPr userDrawn="1"/>
        </p:nvPicPr>
        <p:blipFill>
          <a:blip r:embed="rId3"/>
          <a:stretch>
            <a:fillRect/>
          </a:stretch>
        </p:blipFill>
        <p:spPr>
          <a:xfrm>
            <a:off x="838200" y="365125"/>
            <a:ext cx="2501900" cy="2120900"/>
          </a:xfrm>
          <a:prstGeom prst="rect">
            <a:avLst/>
          </a:prstGeom>
        </p:spPr>
      </p:pic>
    </p:spTree>
    <p:extLst>
      <p:ext uri="{BB962C8B-B14F-4D97-AF65-F5344CB8AC3E}">
        <p14:creationId xmlns:p14="http://schemas.microsoft.com/office/powerpoint/2010/main" val="22333631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MEPS - Five column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7" name="Platshållare för bild 3">
            <a:extLst>
              <a:ext uri="{FF2B5EF4-FFF2-40B4-BE49-F238E27FC236}">
                <a16:creationId xmlns:a16="http://schemas.microsoft.com/office/drawing/2014/main" id="{4CE407A7-835D-974A-924E-55202FC281AC}"/>
              </a:ext>
            </a:extLst>
          </p:cNvPr>
          <p:cNvSpPr>
            <a:spLocks noGrp="1"/>
          </p:cNvSpPr>
          <p:nvPr>
            <p:ph type="pic" sz="quarter" idx="11"/>
          </p:nvPr>
        </p:nvSpPr>
        <p:spPr>
          <a:xfrm>
            <a:off x="2953994"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19" name="Platshållare för bild 3">
            <a:extLst>
              <a:ext uri="{FF2B5EF4-FFF2-40B4-BE49-F238E27FC236}">
                <a16:creationId xmlns:a16="http://schemas.microsoft.com/office/drawing/2014/main" id="{0F6A8EB4-2F46-B04B-9195-F78553EDD5FD}"/>
              </a:ext>
            </a:extLst>
          </p:cNvPr>
          <p:cNvSpPr>
            <a:spLocks noGrp="1"/>
          </p:cNvSpPr>
          <p:nvPr>
            <p:ph type="pic" sz="quarter" idx="13"/>
          </p:nvPr>
        </p:nvSpPr>
        <p:spPr>
          <a:xfrm>
            <a:off x="5069787"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1" name="Platshållare för bild 3">
            <a:extLst>
              <a:ext uri="{FF2B5EF4-FFF2-40B4-BE49-F238E27FC236}">
                <a16:creationId xmlns:a16="http://schemas.microsoft.com/office/drawing/2014/main" id="{6B8A2F53-977E-1F40-B9AF-1BDA8FCE2C35}"/>
              </a:ext>
            </a:extLst>
          </p:cNvPr>
          <p:cNvSpPr>
            <a:spLocks noGrp="1"/>
          </p:cNvSpPr>
          <p:nvPr>
            <p:ph type="pic" sz="quarter" idx="15"/>
          </p:nvPr>
        </p:nvSpPr>
        <p:spPr>
          <a:xfrm>
            <a:off x="7185580"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38200"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4" name="Rubrik 1">
            <a:extLst>
              <a:ext uri="{FF2B5EF4-FFF2-40B4-BE49-F238E27FC236}">
                <a16:creationId xmlns:a16="http://schemas.microsoft.com/office/drawing/2014/main" id="{05D255CA-3F98-7F44-9598-9FD1BF9497F1}"/>
              </a:ext>
            </a:extLst>
          </p:cNvPr>
          <p:cNvSpPr>
            <a:spLocks noGrp="1"/>
          </p:cNvSpPr>
          <p:nvPr>
            <p:ph type="title"/>
          </p:nvPr>
        </p:nvSpPr>
        <p:spPr>
          <a:xfrm>
            <a:off x="838200" y="757880"/>
            <a:ext cx="5007016" cy="1070920"/>
          </a:xfrm>
        </p:spPr>
        <p:txBody>
          <a:bodyPr anchor="b" anchorCtr="0"/>
          <a:lstStyle/>
          <a:p>
            <a:r>
              <a:rPr lang="sv-SE"/>
              <a:t>Klicka här för att ändra mall för rubrikformat</a:t>
            </a:r>
          </a:p>
        </p:txBody>
      </p:sp>
      <p:sp>
        <p:nvSpPr>
          <p:cNvPr id="25" name="Platshållare för bild 3">
            <a:extLst>
              <a:ext uri="{FF2B5EF4-FFF2-40B4-BE49-F238E27FC236}">
                <a16:creationId xmlns:a16="http://schemas.microsoft.com/office/drawing/2014/main" id="{53946178-B0E5-8E44-AF60-3DBC4F09F036}"/>
              </a:ext>
            </a:extLst>
          </p:cNvPr>
          <p:cNvSpPr>
            <a:spLocks noGrp="1"/>
          </p:cNvSpPr>
          <p:nvPr>
            <p:ph type="pic" sz="quarter" idx="17"/>
          </p:nvPr>
        </p:nvSpPr>
        <p:spPr>
          <a:xfrm>
            <a:off x="9301373" y="1991264"/>
            <a:ext cx="1937013" cy="2374232"/>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8" name="Platshållare för text 3">
            <a:extLst>
              <a:ext uri="{FF2B5EF4-FFF2-40B4-BE49-F238E27FC236}">
                <a16:creationId xmlns:a16="http://schemas.microsoft.com/office/drawing/2014/main" id="{0B2F1A9C-221D-D645-BFF6-CB099F536F11}"/>
              </a:ext>
            </a:extLst>
          </p:cNvPr>
          <p:cNvSpPr>
            <a:spLocks noGrp="1"/>
          </p:cNvSpPr>
          <p:nvPr>
            <p:ph type="body" sz="half" idx="18"/>
          </p:nvPr>
        </p:nvSpPr>
        <p:spPr>
          <a:xfrm>
            <a:off x="2953993"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9" name="Platshållare för text 3">
            <a:extLst>
              <a:ext uri="{FF2B5EF4-FFF2-40B4-BE49-F238E27FC236}">
                <a16:creationId xmlns:a16="http://schemas.microsoft.com/office/drawing/2014/main" id="{C38AB42D-02F0-FF44-B389-0F23739E7F5D}"/>
              </a:ext>
            </a:extLst>
          </p:cNvPr>
          <p:cNvSpPr>
            <a:spLocks noGrp="1"/>
          </p:cNvSpPr>
          <p:nvPr>
            <p:ph type="body" sz="half" idx="19"/>
          </p:nvPr>
        </p:nvSpPr>
        <p:spPr>
          <a:xfrm>
            <a:off x="5069786"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82AD3910-A7AC-CF41-8162-E054351E0EA2}"/>
              </a:ext>
            </a:extLst>
          </p:cNvPr>
          <p:cNvSpPr>
            <a:spLocks noGrp="1"/>
          </p:cNvSpPr>
          <p:nvPr>
            <p:ph type="body" sz="half" idx="20"/>
          </p:nvPr>
        </p:nvSpPr>
        <p:spPr>
          <a:xfrm>
            <a:off x="7185579"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994D407-C6FD-B847-95D2-E7E622659312}"/>
              </a:ext>
            </a:extLst>
          </p:cNvPr>
          <p:cNvSpPr>
            <a:spLocks noGrp="1"/>
          </p:cNvSpPr>
          <p:nvPr>
            <p:ph type="body" sz="half" idx="21"/>
          </p:nvPr>
        </p:nvSpPr>
        <p:spPr>
          <a:xfrm>
            <a:off x="9301373" y="4365496"/>
            <a:ext cx="1937013" cy="1279930"/>
          </a:xfrm>
          <a:solidFill>
            <a:schemeClr val="bg1"/>
          </a:solidFill>
          <a:effectLst>
            <a:outerShdw blurRad="317500" dist="50800" dir="5400000" algn="ctr" rotWithShape="0">
              <a:srgbClr val="000000">
                <a:alpha val="15000"/>
              </a:srgbClr>
            </a:outerShdw>
          </a:effectLst>
        </p:spPr>
        <p:txBody>
          <a:bodyPr lIns="180000" tIns="180000" rIns="180000" bIns="180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18" name="Bildobjekt 17" descr="En bild som visar text&#10;&#10;Automatiskt genererad beskrivning">
            <a:extLst>
              <a:ext uri="{FF2B5EF4-FFF2-40B4-BE49-F238E27FC236}">
                <a16:creationId xmlns:a16="http://schemas.microsoft.com/office/drawing/2014/main" id="{C0F6D68B-C8A5-7E40-8BE2-94F189E2898C}"/>
              </a:ext>
            </a:extLst>
          </p:cNvPr>
          <p:cNvPicPr>
            <a:picLocks noChangeAspect="1"/>
          </p:cNvPicPr>
          <p:nvPr userDrawn="1"/>
        </p:nvPicPr>
        <p:blipFill>
          <a:blip r:embed="rId2"/>
          <a:stretch>
            <a:fillRect/>
          </a:stretch>
        </p:blipFill>
        <p:spPr>
          <a:xfrm>
            <a:off x="11270452" y="-8164"/>
            <a:ext cx="501353" cy="504234"/>
          </a:xfrm>
          <a:prstGeom prst="rect">
            <a:avLst/>
          </a:prstGeom>
        </p:spPr>
      </p:pic>
      <p:pic>
        <p:nvPicPr>
          <p:cNvPr id="23" name="Bildobjekt 22">
            <a:extLst>
              <a:ext uri="{FF2B5EF4-FFF2-40B4-BE49-F238E27FC236}">
                <a16:creationId xmlns:a16="http://schemas.microsoft.com/office/drawing/2014/main" id="{F5B14260-5EA4-7340-A0C7-292DBC73F7A0}"/>
              </a:ext>
            </a:extLst>
          </p:cNvPr>
          <p:cNvPicPr>
            <a:picLocks noChangeAspect="1"/>
          </p:cNvPicPr>
          <p:nvPr userDrawn="1"/>
        </p:nvPicPr>
        <p:blipFill>
          <a:blip r:embed="rId3"/>
          <a:stretch>
            <a:fillRect/>
          </a:stretch>
        </p:blipFill>
        <p:spPr>
          <a:xfrm>
            <a:off x="10479388" y="5827305"/>
            <a:ext cx="1319198" cy="705949"/>
          </a:xfrm>
          <a:prstGeom prst="rect">
            <a:avLst/>
          </a:prstGeom>
        </p:spPr>
      </p:pic>
    </p:spTree>
    <p:extLst>
      <p:ext uri="{BB962C8B-B14F-4D97-AF65-F5344CB8AC3E}">
        <p14:creationId xmlns:p14="http://schemas.microsoft.com/office/powerpoint/2010/main" val="41240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content 2/3">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652039AA-4D21-4F9A-A954-07C9E946B119}"/>
              </a:ext>
            </a:extLst>
          </p:cNvPr>
          <p:cNvSpPr>
            <a:spLocks noGrp="1"/>
          </p:cNvSpPr>
          <p:nvPr>
            <p:ph sz="quarter" idx="14"/>
          </p:nvPr>
        </p:nvSpPr>
        <p:spPr>
          <a:xfrm>
            <a:off x="7630160" y="2286001"/>
            <a:ext cx="3890857"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13B81867-202C-467C-96E0-41F31A5C6D7B}"/>
              </a:ext>
            </a:extLst>
          </p:cNvPr>
          <p:cNvSpPr>
            <a:spLocks noGrp="1"/>
          </p:cNvSpPr>
          <p:nvPr>
            <p:ph sz="quarter" idx="13"/>
          </p:nvPr>
        </p:nvSpPr>
        <p:spPr>
          <a:xfrm>
            <a:off x="670984" y="2286001"/>
            <a:ext cx="6583256"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FAE5EBA1-11DF-0FCC-E57E-4A7518F33D8C}"/>
              </a:ext>
            </a:extLst>
          </p:cNvPr>
          <p:cNvSpPr>
            <a:spLocks noGrp="1"/>
          </p:cNvSpPr>
          <p:nvPr>
            <p:ph type="title"/>
          </p:nvPr>
        </p:nvSpPr>
        <p:spPr>
          <a:xfrm>
            <a:off x="670984" y="1221318"/>
            <a:ext cx="8017933" cy="563060"/>
          </a:xfrm>
        </p:spPr>
        <p:txBody>
          <a:bodyPr/>
          <a:lstStyle>
            <a:lvl1pPr>
              <a:defRPr sz="4000"/>
            </a:lvl1pPr>
          </a:lstStyle>
          <a:p>
            <a:r>
              <a:rPr lang="en-GB"/>
              <a:t>Click to edit Master title style</a:t>
            </a:r>
          </a:p>
        </p:txBody>
      </p:sp>
    </p:spTree>
    <p:extLst>
      <p:ext uri="{BB962C8B-B14F-4D97-AF65-F5344CB8AC3E}">
        <p14:creationId xmlns:p14="http://schemas.microsoft.com/office/powerpoint/2010/main" val="31583212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AB MEPS - Top headline">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79429"/>
            <a:ext cx="9741061" cy="523220"/>
          </a:xfrm>
        </p:spPr>
        <p:txBody>
          <a:bodyPr anchor="t">
            <a:spAutoFit/>
          </a:bodyPr>
          <a:lstStyle>
            <a:lvl1pPr>
              <a:lnSpc>
                <a:spcPct val="100000"/>
              </a:lnSpc>
              <a:defRPr sz="2800"/>
            </a:lvl1pPr>
          </a:lstStyle>
          <a:p>
            <a:r>
              <a:rPr lang="sv-SE"/>
              <a:t>Lägg till topprubrik</a:t>
            </a:r>
          </a:p>
        </p:txBody>
      </p:sp>
      <p:pic>
        <p:nvPicPr>
          <p:cNvPr id="2" name="Bildobjekt 1">
            <a:extLst>
              <a:ext uri="{FF2B5EF4-FFF2-40B4-BE49-F238E27FC236}">
                <a16:creationId xmlns:a16="http://schemas.microsoft.com/office/drawing/2014/main" id="{A0DE8179-3820-69A4-4626-9ECE5124780C}"/>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3442785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MEPS - emtpy - black logo">
    <p:bg>
      <p:bgPr>
        <a:solidFill>
          <a:schemeClr val="bg2"/>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352CD879-7A25-496B-3231-AB719D595876}"/>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10240732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CAB logo only">
    <p:bg>
      <p:bgPr>
        <a:solidFill>
          <a:srgbClr val="30383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77143A6-24C6-BA4F-A771-BFB3FC662436}"/>
              </a:ext>
            </a:extLst>
          </p:cNvPr>
          <p:cNvPicPr>
            <a:picLocks noChangeAspect="1"/>
          </p:cNvPicPr>
          <p:nvPr userDrawn="1"/>
        </p:nvPicPr>
        <p:blipFill>
          <a:blip r:embed="rId2"/>
          <a:stretch>
            <a:fillRect/>
          </a:stretch>
        </p:blipFill>
        <p:spPr>
          <a:xfrm>
            <a:off x="4958261" y="2108986"/>
            <a:ext cx="2501900" cy="2120900"/>
          </a:xfrm>
          <a:prstGeom prst="rect">
            <a:avLst/>
          </a:prstGeom>
        </p:spPr>
      </p:pic>
    </p:spTree>
    <p:extLst>
      <p:ext uri="{BB962C8B-B14F-4D97-AF65-F5344CB8AC3E}">
        <p14:creationId xmlns:p14="http://schemas.microsoft.com/office/powerpoint/2010/main" val="32413648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AB - Light canvas - Narrow img left - Headline right">
    <p:bg>
      <p:bgPr>
        <a:solidFill>
          <a:schemeClr val="bg2"/>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4047744" cy="6858000"/>
          </a:xfrm>
        </p:spPr>
        <p:txBody>
          <a:bodyPr/>
          <a:lstStyle/>
          <a:p>
            <a:r>
              <a:rPr lang="en-US"/>
              <a:t>Click icon to add picture</a:t>
            </a:r>
            <a:endParaRPr lang="sv-SE"/>
          </a:p>
        </p:txBody>
      </p:sp>
      <p:sp>
        <p:nvSpPr>
          <p:cNvPr id="12" name="Platshållare för text 3">
            <a:extLst>
              <a:ext uri="{FF2B5EF4-FFF2-40B4-BE49-F238E27FC236}">
                <a16:creationId xmlns:a16="http://schemas.microsoft.com/office/drawing/2014/main" id="{EDFE43B8-5AEA-EA45-8428-EE71469A1BEF}"/>
              </a:ext>
            </a:extLst>
          </p:cNvPr>
          <p:cNvSpPr>
            <a:spLocks noGrp="1"/>
          </p:cNvSpPr>
          <p:nvPr>
            <p:ph type="body" sz="half" idx="2"/>
          </p:nvPr>
        </p:nvSpPr>
        <p:spPr>
          <a:xfrm>
            <a:off x="4631961" y="3192904"/>
            <a:ext cx="6216576" cy="2998033"/>
          </a:xfrm>
        </p:spPr>
        <p:txBody>
          <a:bodyPr numCol="2" spcCol="288000"/>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Rubrik 1">
            <a:extLst>
              <a:ext uri="{FF2B5EF4-FFF2-40B4-BE49-F238E27FC236}">
                <a16:creationId xmlns:a16="http://schemas.microsoft.com/office/drawing/2014/main" id="{8C64AE26-0E40-C443-AD82-D287D61CA19B}"/>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6" name="Bild 5">
            <a:extLst>
              <a:ext uri="{FF2B5EF4-FFF2-40B4-BE49-F238E27FC236}">
                <a16:creationId xmlns:a16="http://schemas.microsoft.com/office/drawing/2014/main" id="{E170F0E9-29CE-CE4E-9956-207B91D8414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1232276" y="354414"/>
            <a:ext cx="611373" cy="509478"/>
          </a:xfrm>
          <a:prstGeom prst="rect">
            <a:avLst/>
          </a:prstGeom>
        </p:spPr>
      </p:pic>
    </p:spTree>
    <p:extLst>
      <p:ext uri="{BB962C8B-B14F-4D97-AF65-F5344CB8AC3E}">
        <p14:creationId xmlns:p14="http://schemas.microsoft.com/office/powerpoint/2010/main" val="827213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AB - Canvas - Three columns">
    <p:bg>
      <p:bgPr>
        <a:solidFill>
          <a:srgbClr val="D1CECA"/>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en-US"/>
              <a:t>Click to edit Master title style</a:t>
            </a:r>
            <a:endParaRPr lang="sv-SE"/>
          </a:p>
        </p:txBody>
      </p:sp>
      <p:sp>
        <p:nvSpPr>
          <p:cNvPr id="18" name="Platshållare för bild 3">
            <a:extLst>
              <a:ext uri="{FF2B5EF4-FFF2-40B4-BE49-F238E27FC236}">
                <a16:creationId xmlns:a16="http://schemas.microsoft.com/office/drawing/2014/main" id="{1013F4A2-614C-5146-A236-9CE94BD16B53}"/>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19" name="Platshållare för bild 3">
            <a:extLst>
              <a:ext uri="{FF2B5EF4-FFF2-40B4-BE49-F238E27FC236}">
                <a16:creationId xmlns:a16="http://schemas.microsoft.com/office/drawing/2014/main" id="{87544DE9-B883-F04A-A739-486A3B7AD29B}"/>
              </a:ext>
            </a:extLst>
          </p:cNvPr>
          <p:cNvSpPr>
            <a:spLocks noGrp="1"/>
          </p:cNvSpPr>
          <p:nvPr>
            <p:ph type="pic" sz="quarter" idx="12"/>
          </p:nvPr>
        </p:nvSpPr>
        <p:spPr>
          <a:xfrm>
            <a:off x="4428565"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0" name="Platshållare för bild 3">
            <a:extLst>
              <a:ext uri="{FF2B5EF4-FFF2-40B4-BE49-F238E27FC236}">
                <a16:creationId xmlns:a16="http://schemas.microsoft.com/office/drawing/2014/main" id="{EC48F662-9251-C544-9F9D-DEAB6CC917FF}"/>
              </a:ext>
            </a:extLst>
          </p:cNvPr>
          <p:cNvSpPr>
            <a:spLocks noGrp="1"/>
          </p:cNvSpPr>
          <p:nvPr>
            <p:ph type="pic" sz="quarter" idx="14"/>
          </p:nvPr>
        </p:nvSpPr>
        <p:spPr>
          <a:xfrm>
            <a:off x="8018929"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1" name="Platshållare för text 3">
            <a:extLst>
              <a:ext uri="{FF2B5EF4-FFF2-40B4-BE49-F238E27FC236}">
                <a16:creationId xmlns:a16="http://schemas.microsoft.com/office/drawing/2014/main" id="{27C0089D-A95A-674A-87F0-627923871528}"/>
              </a:ext>
            </a:extLst>
          </p:cNvPr>
          <p:cNvSpPr>
            <a:spLocks noGrp="1"/>
          </p:cNvSpPr>
          <p:nvPr>
            <p:ph type="body" sz="half" idx="2"/>
          </p:nvPr>
        </p:nvSpPr>
        <p:spPr>
          <a:xfrm>
            <a:off x="840073"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latshållare för text 3">
            <a:extLst>
              <a:ext uri="{FF2B5EF4-FFF2-40B4-BE49-F238E27FC236}">
                <a16:creationId xmlns:a16="http://schemas.microsoft.com/office/drawing/2014/main" id="{69E2ECA2-AEBD-EC43-BA26-C4327657AC44}"/>
              </a:ext>
            </a:extLst>
          </p:cNvPr>
          <p:cNvSpPr>
            <a:spLocks noGrp="1"/>
          </p:cNvSpPr>
          <p:nvPr>
            <p:ph type="body" sz="half" idx="15"/>
          </p:nvPr>
        </p:nvSpPr>
        <p:spPr>
          <a:xfrm>
            <a:off x="4428565"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Platshållare för text 3">
            <a:extLst>
              <a:ext uri="{FF2B5EF4-FFF2-40B4-BE49-F238E27FC236}">
                <a16:creationId xmlns:a16="http://schemas.microsoft.com/office/drawing/2014/main" id="{C97F01BD-B6A9-ED44-820D-56F078043F29}"/>
              </a:ext>
            </a:extLst>
          </p:cNvPr>
          <p:cNvSpPr>
            <a:spLocks noGrp="1"/>
          </p:cNvSpPr>
          <p:nvPr>
            <p:ph type="body" sz="half" idx="16"/>
          </p:nvPr>
        </p:nvSpPr>
        <p:spPr>
          <a:xfrm>
            <a:off x="8017057"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Bild 11">
            <a:extLst>
              <a:ext uri="{FF2B5EF4-FFF2-40B4-BE49-F238E27FC236}">
                <a16:creationId xmlns:a16="http://schemas.microsoft.com/office/drawing/2014/main" id="{7AAC3622-7EF7-6146-906F-E05D7AE11E1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1232276" y="354414"/>
            <a:ext cx="611373" cy="509478"/>
          </a:xfrm>
          <a:prstGeom prst="rect">
            <a:avLst/>
          </a:prstGeom>
        </p:spPr>
      </p:pic>
    </p:spTree>
    <p:extLst>
      <p:ext uri="{BB962C8B-B14F-4D97-AF65-F5344CB8AC3E}">
        <p14:creationId xmlns:p14="http://schemas.microsoft.com/office/powerpoint/2010/main" val="36317583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CAB MEPS - Canvas - Three columns">
    <p:bg>
      <p:bgPr>
        <a:solidFill>
          <a:schemeClr val="bg1">
            <a:lumMod val="95000"/>
          </a:schemeClr>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2" name="Platshållare för bild 3">
            <a:extLst>
              <a:ext uri="{FF2B5EF4-FFF2-40B4-BE49-F238E27FC236}">
                <a16:creationId xmlns:a16="http://schemas.microsoft.com/office/drawing/2014/main" id="{090955A8-6EAC-5D45-8A02-A78567EA1BC2}"/>
              </a:ext>
            </a:extLst>
          </p:cNvPr>
          <p:cNvSpPr>
            <a:spLocks noGrp="1"/>
          </p:cNvSpPr>
          <p:nvPr>
            <p:ph type="pic" sz="quarter" idx="12"/>
          </p:nvPr>
        </p:nvSpPr>
        <p:spPr>
          <a:xfrm>
            <a:off x="4265275"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4" name="Platshållare för bild 3">
            <a:extLst>
              <a:ext uri="{FF2B5EF4-FFF2-40B4-BE49-F238E27FC236}">
                <a16:creationId xmlns:a16="http://schemas.microsoft.com/office/drawing/2014/main" id="{66B72BF5-4B4E-C04E-9BF5-71C00BCC4EFE}"/>
              </a:ext>
            </a:extLst>
          </p:cNvPr>
          <p:cNvSpPr>
            <a:spLocks noGrp="1"/>
          </p:cNvSpPr>
          <p:nvPr>
            <p:ph type="pic" sz="quarter" idx="14"/>
          </p:nvPr>
        </p:nvSpPr>
        <p:spPr>
          <a:xfrm>
            <a:off x="7692349"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40073"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9" name="Platshållare för text 3">
            <a:extLst>
              <a:ext uri="{FF2B5EF4-FFF2-40B4-BE49-F238E27FC236}">
                <a16:creationId xmlns:a16="http://schemas.microsoft.com/office/drawing/2014/main" id="{352BE547-CC98-2A44-9416-7C6BCCD48245}"/>
              </a:ext>
            </a:extLst>
          </p:cNvPr>
          <p:cNvSpPr>
            <a:spLocks noGrp="1"/>
          </p:cNvSpPr>
          <p:nvPr>
            <p:ph type="body" sz="half" idx="15"/>
          </p:nvPr>
        </p:nvSpPr>
        <p:spPr>
          <a:xfrm>
            <a:off x="4265275"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7804A159-62B4-2A44-83AC-6692BF789EDA}"/>
              </a:ext>
            </a:extLst>
          </p:cNvPr>
          <p:cNvSpPr>
            <a:spLocks noGrp="1"/>
          </p:cNvSpPr>
          <p:nvPr>
            <p:ph type="body" sz="half" idx="16"/>
          </p:nvPr>
        </p:nvSpPr>
        <p:spPr>
          <a:xfrm>
            <a:off x="7690477"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sv-SE"/>
              <a:t>Klicka här för att ändra mall för rubrikformat</a:t>
            </a:r>
          </a:p>
        </p:txBody>
      </p:sp>
      <p:pic>
        <p:nvPicPr>
          <p:cNvPr id="12" name="Bildobjekt 11">
            <a:extLst>
              <a:ext uri="{FF2B5EF4-FFF2-40B4-BE49-F238E27FC236}">
                <a16:creationId xmlns:a16="http://schemas.microsoft.com/office/drawing/2014/main" id="{DB5F5EE7-48F7-4125-8F1B-4E0350E6EEDC}"/>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835827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MEPS - Three column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2" name="Platshållare för bild 3">
            <a:extLst>
              <a:ext uri="{FF2B5EF4-FFF2-40B4-BE49-F238E27FC236}">
                <a16:creationId xmlns:a16="http://schemas.microsoft.com/office/drawing/2014/main" id="{090955A8-6EAC-5D45-8A02-A78567EA1BC2}"/>
              </a:ext>
            </a:extLst>
          </p:cNvPr>
          <p:cNvSpPr>
            <a:spLocks noGrp="1"/>
          </p:cNvSpPr>
          <p:nvPr>
            <p:ph type="pic" sz="quarter" idx="12"/>
          </p:nvPr>
        </p:nvSpPr>
        <p:spPr>
          <a:xfrm>
            <a:off x="4265275"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4" name="Platshållare för bild 3">
            <a:extLst>
              <a:ext uri="{FF2B5EF4-FFF2-40B4-BE49-F238E27FC236}">
                <a16:creationId xmlns:a16="http://schemas.microsoft.com/office/drawing/2014/main" id="{66B72BF5-4B4E-C04E-9BF5-71C00BCC4EFE}"/>
              </a:ext>
            </a:extLst>
          </p:cNvPr>
          <p:cNvSpPr>
            <a:spLocks noGrp="1"/>
          </p:cNvSpPr>
          <p:nvPr>
            <p:ph type="pic" sz="quarter" idx="14"/>
          </p:nvPr>
        </p:nvSpPr>
        <p:spPr>
          <a:xfrm>
            <a:off x="7692349"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40073"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9" name="Platshållare för text 3">
            <a:extLst>
              <a:ext uri="{FF2B5EF4-FFF2-40B4-BE49-F238E27FC236}">
                <a16:creationId xmlns:a16="http://schemas.microsoft.com/office/drawing/2014/main" id="{352BE547-CC98-2A44-9416-7C6BCCD48245}"/>
              </a:ext>
            </a:extLst>
          </p:cNvPr>
          <p:cNvSpPr>
            <a:spLocks noGrp="1"/>
          </p:cNvSpPr>
          <p:nvPr>
            <p:ph type="body" sz="half" idx="15"/>
          </p:nvPr>
        </p:nvSpPr>
        <p:spPr>
          <a:xfrm>
            <a:off x="4265275"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7804A159-62B4-2A44-83AC-6692BF789EDA}"/>
              </a:ext>
            </a:extLst>
          </p:cNvPr>
          <p:cNvSpPr>
            <a:spLocks noGrp="1"/>
          </p:cNvSpPr>
          <p:nvPr>
            <p:ph type="body" sz="half" idx="16"/>
          </p:nvPr>
        </p:nvSpPr>
        <p:spPr>
          <a:xfrm>
            <a:off x="7690477"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sv-SE"/>
              <a:t>Klicka här för att ändra mall för rubrikformat</a:t>
            </a:r>
          </a:p>
        </p:txBody>
      </p:sp>
      <p:pic>
        <p:nvPicPr>
          <p:cNvPr id="16" name="Bildobjekt 15">
            <a:extLst>
              <a:ext uri="{FF2B5EF4-FFF2-40B4-BE49-F238E27FC236}">
                <a16:creationId xmlns:a16="http://schemas.microsoft.com/office/drawing/2014/main" id="{193DDAE6-27F4-1249-9B03-322C2CCF135D}"/>
              </a:ext>
            </a:extLst>
          </p:cNvPr>
          <p:cNvPicPr>
            <a:picLocks noChangeAspect="1"/>
          </p:cNvPicPr>
          <p:nvPr userDrawn="1"/>
        </p:nvPicPr>
        <p:blipFill>
          <a:blip r:embed="rId2"/>
          <a:stretch>
            <a:fillRect/>
          </a:stretch>
        </p:blipFill>
        <p:spPr>
          <a:xfrm>
            <a:off x="10479388" y="5827305"/>
            <a:ext cx="1319198" cy="705949"/>
          </a:xfrm>
          <a:prstGeom prst="rect">
            <a:avLst/>
          </a:prstGeom>
        </p:spPr>
      </p:pic>
      <p:pic>
        <p:nvPicPr>
          <p:cNvPr id="2" name="Bildobjekt 1">
            <a:extLst>
              <a:ext uri="{FF2B5EF4-FFF2-40B4-BE49-F238E27FC236}">
                <a16:creationId xmlns:a16="http://schemas.microsoft.com/office/drawing/2014/main" id="{B6EECED6-40E7-520C-CEC2-26ABB07C83D5}"/>
              </a:ext>
            </a:extLst>
          </p:cNvPr>
          <p:cNvPicPr>
            <a:picLocks noChangeAspect="1"/>
          </p:cNvPicPr>
          <p:nvPr userDrawn="1"/>
        </p:nvPicPr>
        <p:blipFill>
          <a:blip r:embed="rId3"/>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41994688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CAB MEPS - Top headline - orange logo">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79429"/>
            <a:ext cx="9741061" cy="523220"/>
          </a:xfrm>
        </p:spPr>
        <p:txBody>
          <a:bodyPr anchor="t">
            <a:spAutoFit/>
          </a:bodyPr>
          <a:lstStyle>
            <a:lvl1pPr>
              <a:lnSpc>
                <a:spcPct val="100000"/>
              </a:lnSpc>
              <a:defRPr sz="2800"/>
            </a:lvl1pPr>
          </a:lstStyle>
          <a:p>
            <a:r>
              <a:rPr lang="sv-SE"/>
              <a:t>Lägg till topprubrik</a:t>
            </a:r>
          </a:p>
        </p:txBody>
      </p:sp>
      <p:pic>
        <p:nvPicPr>
          <p:cNvPr id="2" name="Bildobjekt 1">
            <a:extLst>
              <a:ext uri="{FF2B5EF4-FFF2-40B4-BE49-F238E27FC236}">
                <a16:creationId xmlns:a16="http://schemas.microsoft.com/office/drawing/2014/main" id="{17B2321E-E196-0133-1754-C429418BDC89}"/>
              </a:ext>
            </a:extLst>
          </p:cNvPr>
          <p:cNvPicPr>
            <a:picLocks noChangeAspect="1"/>
          </p:cNvPicPr>
          <p:nvPr userDrawn="1"/>
        </p:nvPicPr>
        <p:blipFill>
          <a:blip r:embed="rId2"/>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13050062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MEPS - Three column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2" name="Platshållare för bild 3">
            <a:extLst>
              <a:ext uri="{FF2B5EF4-FFF2-40B4-BE49-F238E27FC236}">
                <a16:creationId xmlns:a16="http://schemas.microsoft.com/office/drawing/2014/main" id="{090955A8-6EAC-5D45-8A02-A78567EA1BC2}"/>
              </a:ext>
            </a:extLst>
          </p:cNvPr>
          <p:cNvSpPr>
            <a:spLocks noGrp="1"/>
          </p:cNvSpPr>
          <p:nvPr>
            <p:ph type="pic" sz="quarter" idx="12"/>
          </p:nvPr>
        </p:nvSpPr>
        <p:spPr>
          <a:xfrm>
            <a:off x="4265275"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4" name="Platshållare för bild 3">
            <a:extLst>
              <a:ext uri="{FF2B5EF4-FFF2-40B4-BE49-F238E27FC236}">
                <a16:creationId xmlns:a16="http://schemas.microsoft.com/office/drawing/2014/main" id="{66B72BF5-4B4E-C04E-9BF5-71C00BCC4EFE}"/>
              </a:ext>
            </a:extLst>
          </p:cNvPr>
          <p:cNvSpPr>
            <a:spLocks noGrp="1"/>
          </p:cNvSpPr>
          <p:nvPr>
            <p:ph type="pic" sz="quarter" idx="14"/>
          </p:nvPr>
        </p:nvSpPr>
        <p:spPr>
          <a:xfrm>
            <a:off x="7692349"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40073"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9" name="Platshållare för text 3">
            <a:extLst>
              <a:ext uri="{FF2B5EF4-FFF2-40B4-BE49-F238E27FC236}">
                <a16:creationId xmlns:a16="http://schemas.microsoft.com/office/drawing/2014/main" id="{352BE547-CC98-2A44-9416-7C6BCCD48245}"/>
              </a:ext>
            </a:extLst>
          </p:cNvPr>
          <p:cNvSpPr>
            <a:spLocks noGrp="1"/>
          </p:cNvSpPr>
          <p:nvPr>
            <p:ph type="body" sz="half" idx="15"/>
          </p:nvPr>
        </p:nvSpPr>
        <p:spPr>
          <a:xfrm>
            <a:off x="4265275"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7804A159-62B4-2A44-83AC-6692BF789EDA}"/>
              </a:ext>
            </a:extLst>
          </p:cNvPr>
          <p:cNvSpPr>
            <a:spLocks noGrp="1"/>
          </p:cNvSpPr>
          <p:nvPr>
            <p:ph type="body" sz="half" idx="16"/>
          </p:nvPr>
        </p:nvSpPr>
        <p:spPr>
          <a:xfrm>
            <a:off x="7690477"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sv-SE"/>
              <a:t>Klicka här för att ändra mall för rubrikformat</a:t>
            </a:r>
          </a:p>
        </p:txBody>
      </p:sp>
      <p:pic>
        <p:nvPicPr>
          <p:cNvPr id="16" name="Bildobjekt 15">
            <a:extLst>
              <a:ext uri="{FF2B5EF4-FFF2-40B4-BE49-F238E27FC236}">
                <a16:creationId xmlns:a16="http://schemas.microsoft.com/office/drawing/2014/main" id="{193DDAE6-27F4-1249-9B03-322C2CCF135D}"/>
              </a:ext>
            </a:extLst>
          </p:cNvPr>
          <p:cNvPicPr>
            <a:picLocks noChangeAspect="1"/>
          </p:cNvPicPr>
          <p:nvPr userDrawn="1"/>
        </p:nvPicPr>
        <p:blipFill>
          <a:blip r:embed="rId2"/>
          <a:stretch>
            <a:fillRect/>
          </a:stretch>
        </p:blipFill>
        <p:spPr>
          <a:xfrm>
            <a:off x="10479388" y="5827305"/>
            <a:ext cx="1319198" cy="705949"/>
          </a:xfrm>
          <a:prstGeom prst="rect">
            <a:avLst/>
          </a:prstGeom>
        </p:spPr>
      </p:pic>
      <p:pic>
        <p:nvPicPr>
          <p:cNvPr id="5" name="Bildobjekt 4">
            <a:extLst>
              <a:ext uri="{FF2B5EF4-FFF2-40B4-BE49-F238E27FC236}">
                <a16:creationId xmlns:a16="http://schemas.microsoft.com/office/drawing/2014/main" id="{A63E5444-C448-8690-86B6-D018969AE7A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70281" y="361038"/>
            <a:ext cx="562532" cy="472818"/>
          </a:xfrm>
          <a:prstGeom prst="rect">
            <a:avLst/>
          </a:prstGeom>
        </p:spPr>
      </p:pic>
    </p:spTree>
    <p:extLst>
      <p:ext uri="{BB962C8B-B14F-4D97-AF65-F5344CB8AC3E}">
        <p14:creationId xmlns:p14="http://schemas.microsoft.com/office/powerpoint/2010/main" val="19504631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CAB MEPS - Top headline - orange logo">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79429"/>
            <a:ext cx="9741061" cy="523220"/>
          </a:xfrm>
        </p:spPr>
        <p:txBody>
          <a:bodyPr anchor="t">
            <a:spAutoFit/>
          </a:bodyPr>
          <a:lstStyle>
            <a:lvl1pPr>
              <a:lnSpc>
                <a:spcPct val="100000"/>
              </a:lnSpc>
              <a:defRPr sz="2800"/>
            </a:lvl1pPr>
          </a:lstStyle>
          <a:p>
            <a:r>
              <a:rPr lang="sv-SE"/>
              <a:t>Lägg till topprubrik</a:t>
            </a:r>
          </a:p>
        </p:txBody>
      </p:sp>
      <p:pic>
        <p:nvPicPr>
          <p:cNvPr id="3" name="Bildobjekt 2">
            <a:extLst>
              <a:ext uri="{FF2B5EF4-FFF2-40B4-BE49-F238E27FC236}">
                <a16:creationId xmlns:a16="http://schemas.microsoft.com/office/drawing/2014/main" id="{0B1D400D-B70A-FE0A-C938-4A458494F3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70281" y="361038"/>
            <a:ext cx="562532" cy="472818"/>
          </a:xfrm>
          <a:prstGeom prst="rect">
            <a:avLst/>
          </a:prstGeom>
        </p:spPr>
      </p:pic>
    </p:spTree>
    <p:extLst>
      <p:ext uri="{BB962C8B-B14F-4D97-AF65-F5344CB8AC3E}">
        <p14:creationId xmlns:p14="http://schemas.microsoft.com/office/powerpoint/2010/main" val="117438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content 1/3">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723CCAF-4945-4BC2-816A-F95594D4370D}"/>
              </a:ext>
            </a:extLst>
          </p:cNvPr>
          <p:cNvSpPr>
            <a:spLocks noGrp="1"/>
          </p:cNvSpPr>
          <p:nvPr>
            <p:ph sz="quarter" idx="14"/>
          </p:nvPr>
        </p:nvSpPr>
        <p:spPr>
          <a:xfrm>
            <a:off x="4866641" y="2245361"/>
            <a:ext cx="6654377"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FAE5EBA1-11DF-0FCC-E57E-4A7518F33D8C}"/>
              </a:ext>
            </a:extLst>
          </p:cNvPr>
          <p:cNvSpPr>
            <a:spLocks noGrp="1"/>
          </p:cNvSpPr>
          <p:nvPr>
            <p:ph type="title"/>
          </p:nvPr>
        </p:nvSpPr>
        <p:spPr>
          <a:xfrm>
            <a:off x="670984" y="1221318"/>
            <a:ext cx="8017933" cy="558038"/>
          </a:xfrm>
        </p:spPr>
        <p:txBody>
          <a:bodyPr/>
          <a:lstStyle/>
          <a:p>
            <a:r>
              <a:rPr lang="en-GB"/>
              <a:t>Click to edit Master title style</a:t>
            </a:r>
          </a:p>
        </p:txBody>
      </p:sp>
      <p:sp>
        <p:nvSpPr>
          <p:cNvPr id="9" name="Content Placeholder 5">
            <a:extLst>
              <a:ext uri="{FF2B5EF4-FFF2-40B4-BE49-F238E27FC236}">
                <a16:creationId xmlns:a16="http://schemas.microsoft.com/office/drawing/2014/main" id="{469B2EF3-F71C-4FAE-95AE-302A7947F26D}"/>
              </a:ext>
            </a:extLst>
          </p:cNvPr>
          <p:cNvSpPr>
            <a:spLocks noGrp="1"/>
          </p:cNvSpPr>
          <p:nvPr>
            <p:ph sz="quarter" idx="15"/>
          </p:nvPr>
        </p:nvSpPr>
        <p:spPr>
          <a:xfrm>
            <a:off x="670984" y="2235200"/>
            <a:ext cx="3901016" cy="1776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374025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MEPS - Three columns">
    <p:bg>
      <p:bgPr>
        <a:solidFill>
          <a:schemeClr val="bg2"/>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E7F90B0-4C0C-3443-A680-0ED2E37ED0F4}"/>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2" name="Platshållare för bild 3">
            <a:extLst>
              <a:ext uri="{FF2B5EF4-FFF2-40B4-BE49-F238E27FC236}">
                <a16:creationId xmlns:a16="http://schemas.microsoft.com/office/drawing/2014/main" id="{090955A8-6EAC-5D45-8A02-A78567EA1BC2}"/>
              </a:ext>
            </a:extLst>
          </p:cNvPr>
          <p:cNvSpPr>
            <a:spLocks noGrp="1"/>
          </p:cNvSpPr>
          <p:nvPr>
            <p:ph type="pic" sz="quarter" idx="12"/>
          </p:nvPr>
        </p:nvSpPr>
        <p:spPr>
          <a:xfrm>
            <a:off x="4265275"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4" name="Platshållare för bild 3">
            <a:extLst>
              <a:ext uri="{FF2B5EF4-FFF2-40B4-BE49-F238E27FC236}">
                <a16:creationId xmlns:a16="http://schemas.microsoft.com/office/drawing/2014/main" id="{66B72BF5-4B4E-C04E-9BF5-71C00BCC4EFE}"/>
              </a:ext>
            </a:extLst>
          </p:cNvPr>
          <p:cNvSpPr>
            <a:spLocks noGrp="1"/>
          </p:cNvSpPr>
          <p:nvPr>
            <p:ph type="pic" sz="quarter" idx="14"/>
          </p:nvPr>
        </p:nvSpPr>
        <p:spPr>
          <a:xfrm>
            <a:off x="7692349" y="1991263"/>
            <a:ext cx="3087984" cy="1565445"/>
          </a:xfrm>
          <a:solidFill>
            <a:schemeClr val="bg1"/>
          </a:solidFill>
          <a:effectLst>
            <a:outerShdw blurRad="317500" dist="50800" dir="5400000" algn="ctr" rotWithShape="0">
              <a:srgbClr val="000000">
                <a:alpha val="15000"/>
              </a:srgbClr>
            </a:outerShdw>
          </a:effectLst>
        </p:spPr>
        <p:txBody>
          <a:bodyPr/>
          <a:lstStyle/>
          <a:p>
            <a:r>
              <a:rPr lang="sv-SE"/>
              <a:t>Klicka på ikonen för att lägga till en bild</a:t>
            </a:r>
          </a:p>
        </p:txBody>
      </p:sp>
      <p:sp>
        <p:nvSpPr>
          <p:cNvPr id="27" name="Platshållare för text 3">
            <a:extLst>
              <a:ext uri="{FF2B5EF4-FFF2-40B4-BE49-F238E27FC236}">
                <a16:creationId xmlns:a16="http://schemas.microsoft.com/office/drawing/2014/main" id="{9B579B1D-D8B2-5648-895A-238B6F12DAC3}"/>
              </a:ext>
            </a:extLst>
          </p:cNvPr>
          <p:cNvSpPr>
            <a:spLocks noGrp="1"/>
          </p:cNvSpPr>
          <p:nvPr>
            <p:ph type="body" sz="half" idx="2"/>
          </p:nvPr>
        </p:nvSpPr>
        <p:spPr>
          <a:xfrm>
            <a:off x="840073"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9" name="Platshållare för text 3">
            <a:extLst>
              <a:ext uri="{FF2B5EF4-FFF2-40B4-BE49-F238E27FC236}">
                <a16:creationId xmlns:a16="http://schemas.microsoft.com/office/drawing/2014/main" id="{352BE547-CC98-2A44-9416-7C6BCCD48245}"/>
              </a:ext>
            </a:extLst>
          </p:cNvPr>
          <p:cNvSpPr>
            <a:spLocks noGrp="1"/>
          </p:cNvSpPr>
          <p:nvPr>
            <p:ph type="body" sz="half" idx="15"/>
          </p:nvPr>
        </p:nvSpPr>
        <p:spPr>
          <a:xfrm>
            <a:off x="4265275"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7804A159-62B4-2A44-83AC-6692BF789EDA}"/>
              </a:ext>
            </a:extLst>
          </p:cNvPr>
          <p:cNvSpPr>
            <a:spLocks noGrp="1"/>
          </p:cNvSpPr>
          <p:nvPr>
            <p:ph type="body" sz="half" idx="16"/>
          </p:nvPr>
        </p:nvSpPr>
        <p:spPr>
          <a:xfrm>
            <a:off x="7690477" y="3556709"/>
            <a:ext cx="3087984" cy="2242764"/>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sv-SE"/>
              <a:t>Klicka här för att ändra mall för rubrikformat</a:t>
            </a:r>
          </a:p>
        </p:txBody>
      </p:sp>
      <p:pic>
        <p:nvPicPr>
          <p:cNvPr id="16" name="Bildobjekt 15">
            <a:extLst>
              <a:ext uri="{FF2B5EF4-FFF2-40B4-BE49-F238E27FC236}">
                <a16:creationId xmlns:a16="http://schemas.microsoft.com/office/drawing/2014/main" id="{193DDAE6-27F4-1249-9B03-322C2CCF135D}"/>
              </a:ext>
            </a:extLst>
          </p:cNvPr>
          <p:cNvPicPr>
            <a:picLocks noChangeAspect="1"/>
          </p:cNvPicPr>
          <p:nvPr userDrawn="1"/>
        </p:nvPicPr>
        <p:blipFill>
          <a:blip r:embed="rId2"/>
          <a:stretch>
            <a:fillRect/>
          </a:stretch>
        </p:blipFill>
        <p:spPr>
          <a:xfrm>
            <a:off x="10479388" y="5827305"/>
            <a:ext cx="1319198" cy="705949"/>
          </a:xfrm>
          <a:prstGeom prst="rect">
            <a:avLst/>
          </a:prstGeom>
        </p:spPr>
      </p:pic>
      <p:pic>
        <p:nvPicPr>
          <p:cNvPr id="5" name="Bildobjekt 4">
            <a:extLst>
              <a:ext uri="{FF2B5EF4-FFF2-40B4-BE49-F238E27FC236}">
                <a16:creationId xmlns:a16="http://schemas.microsoft.com/office/drawing/2014/main" id="{5F9DE4DD-F812-4D54-7EC3-85404A28796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19141306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CAB MEPS - Top headline - orange logo">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79429"/>
            <a:ext cx="9741061" cy="523220"/>
          </a:xfrm>
        </p:spPr>
        <p:txBody>
          <a:bodyPr anchor="t">
            <a:spAutoFit/>
          </a:bodyPr>
          <a:lstStyle>
            <a:lvl1pPr>
              <a:lnSpc>
                <a:spcPct val="100000"/>
              </a:lnSpc>
              <a:defRPr sz="2800"/>
            </a:lvl1pPr>
          </a:lstStyle>
          <a:p>
            <a:r>
              <a:rPr lang="sv-SE"/>
              <a:t>Lägg till topprubrik</a:t>
            </a:r>
          </a:p>
        </p:txBody>
      </p:sp>
      <p:pic>
        <p:nvPicPr>
          <p:cNvPr id="3" name="Bildobjekt 2">
            <a:extLst>
              <a:ext uri="{FF2B5EF4-FFF2-40B4-BE49-F238E27FC236}">
                <a16:creationId xmlns:a16="http://schemas.microsoft.com/office/drawing/2014/main" id="{8F5AE6BA-8A97-D1BE-4435-FF135A8BC5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30611876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5_CAB MEPS - Headline - Logo - Img">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98BD8C8-540E-5448-B8D5-0A6D5140F0E8}"/>
              </a:ext>
            </a:extLst>
          </p:cNvPr>
          <p:cNvSpPr/>
          <p:nvPr userDrawn="1"/>
        </p:nvSpPr>
        <p:spPr>
          <a:xfrm>
            <a:off x="0" y="-8164"/>
            <a:ext cx="7188200" cy="6866164"/>
          </a:xfrm>
          <a:prstGeom prst="rect">
            <a:avLst/>
          </a:prstGeom>
          <a:gradFill>
            <a:gsLst>
              <a:gs pos="0">
                <a:schemeClr val="tx1">
                  <a:alpha val="51000"/>
                </a:schemeClr>
              </a:gs>
              <a:gs pos="100000">
                <a:schemeClr val="tx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63ECD08C-F356-0941-B966-C0127A7463F9}"/>
              </a:ext>
            </a:extLst>
          </p:cNvPr>
          <p:cNvSpPr>
            <a:spLocks noGrp="1"/>
          </p:cNvSpPr>
          <p:nvPr>
            <p:ph type="title"/>
          </p:nvPr>
        </p:nvSpPr>
        <p:spPr>
          <a:xfrm>
            <a:off x="838201" y="763326"/>
            <a:ext cx="5880652" cy="5390984"/>
          </a:xfrm>
          <a:effectLst>
            <a:outerShdw blurRad="50800" dist="38100" dir="2700000" algn="tl" rotWithShape="0">
              <a:prstClr val="black">
                <a:alpha val="40000"/>
              </a:prstClr>
            </a:outerShdw>
          </a:effectLst>
        </p:spPr>
        <p:txBody>
          <a:bodyPr anchor="ctr"/>
          <a:lstStyle>
            <a:lvl1pPr>
              <a:defRPr sz="6000">
                <a:solidFill>
                  <a:schemeClr val="bg1"/>
                </a:solidFill>
              </a:defRPr>
            </a:lvl1pPr>
          </a:lstStyle>
          <a:p>
            <a:r>
              <a:rPr lang="sv-SE"/>
              <a:t>Klicka här för att ändra mall för rubrikformat</a:t>
            </a:r>
          </a:p>
        </p:txBody>
      </p:sp>
      <p:sp>
        <p:nvSpPr>
          <p:cNvPr id="4" name="textruta 3">
            <a:extLst>
              <a:ext uri="{FF2B5EF4-FFF2-40B4-BE49-F238E27FC236}">
                <a16:creationId xmlns:a16="http://schemas.microsoft.com/office/drawing/2014/main" id="{C1473C8F-96A2-1A44-BD33-E0CFCC528534}"/>
              </a:ext>
            </a:extLst>
          </p:cNvPr>
          <p:cNvSpPr txBox="1"/>
          <p:nvPr userDrawn="1"/>
        </p:nvSpPr>
        <p:spPr>
          <a:xfrm>
            <a:off x="779929" y="564776"/>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pic>
        <p:nvPicPr>
          <p:cNvPr id="11" name="Bildobjekt 10">
            <a:extLst>
              <a:ext uri="{FF2B5EF4-FFF2-40B4-BE49-F238E27FC236}">
                <a16:creationId xmlns:a16="http://schemas.microsoft.com/office/drawing/2014/main" id="{E879528B-4290-D641-8659-A0044E8D12FF}"/>
              </a:ext>
            </a:extLst>
          </p:cNvPr>
          <p:cNvPicPr>
            <a:picLocks noChangeAspect="1"/>
          </p:cNvPicPr>
          <p:nvPr userDrawn="1"/>
        </p:nvPicPr>
        <p:blipFill>
          <a:blip r:embed="rId3"/>
          <a:stretch>
            <a:fillRect/>
          </a:stretch>
        </p:blipFill>
        <p:spPr>
          <a:xfrm>
            <a:off x="10479388" y="5827305"/>
            <a:ext cx="1319198" cy="705949"/>
          </a:xfrm>
          <a:prstGeom prst="rect">
            <a:avLst/>
          </a:prstGeom>
        </p:spPr>
      </p:pic>
      <p:pic>
        <p:nvPicPr>
          <p:cNvPr id="5" name="Bildobjekt 4">
            <a:extLst>
              <a:ext uri="{FF2B5EF4-FFF2-40B4-BE49-F238E27FC236}">
                <a16:creationId xmlns:a16="http://schemas.microsoft.com/office/drawing/2014/main" id="{535AE935-5893-BD8B-6EAF-5633F6F33F3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291014" y="354833"/>
            <a:ext cx="514674" cy="478967"/>
          </a:xfrm>
          <a:prstGeom prst="rect">
            <a:avLst/>
          </a:prstGeom>
        </p:spPr>
      </p:pic>
    </p:spTree>
    <p:extLst>
      <p:ext uri="{BB962C8B-B14F-4D97-AF65-F5344CB8AC3E}">
        <p14:creationId xmlns:p14="http://schemas.microsoft.com/office/powerpoint/2010/main" val="24325402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MEPS - emtpy - black logo">
    <p:bg>
      <p:bgPr>
        <a:solidFill>
          <a:schemeClr val="bg2"/>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AB528CE-92CF-C4D7-A631-8467854EFD34}"/>
              </a:ext>
            </a:extLst>
          </p:cNvPr>
          <p:cNvPicPr>
            <a:picLocks noChangeAspect="1"/>
          </p:cNvPicPr>
          <p:nvPr userDrawn="1"/>
        </p:nvPicPr>
        <p:blipFill>
          <a:blip r:embed="rId2"/>
          <a:stretch>
            <a:fillRect/>
          </a:stretch>
        </p:blipFill>
        <p:spPr>
          <a:xfrm>
            <a:off x="10479388" y="5827305"/>
            <a:ext cx="1319198" cy="705949"/>
          </a:xfrm>
          <a:prstGeom prst="rect">
            <a:avLst/>
          </a:prstGeom>
        </p:spPr>
      </p:pic>
      <p:pic>
        <p:nvPicPr>
          <p:cNvPr id="3" name="Bildobjekt 2">
            <a:extLst>
              <a:ext uri="{FF2B5EF4-FFF2-40B4-BE49-F238E27FC236}">
                <a16:creationId xmlns:a16="http://schemas.microsoft.com/office/drawing/2014/main" id="{C889919A-DBE3-B2BB-3300-6154540DBC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32791755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CAB - Light canvas - Narrow img left - Headline right">
    <p:bg>
      <p:bgPr>
        <a:solidFill>
          <a:schemeClr val="bg2"/>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DAC093E2-4933-164C-AE29-FD407B2F8A58}"/>
              </a:ext>
            </a:extLst>
          </p:cNvPr>
          <p:cNvSpPr>
            <a:spLocks noGrp="1"/>
          </p:cNvSpPr>
          <p:nvPr>
            <p:ph type="pic" sz="quarter" idx="10"/>
          </p:nvPr>
        </p:nvSpPr>
        <p:spPr>
          <a:xfrm>
            <a:off x="0" y="0"/>
            <a:ext cx="4047744" cy="6858000"/>
          </a:xfrm>
        </p:spPr>
        <p:txBody>
          <a:bodyPr/>
          <a:lstStyle/>
          <a:p>
            <a:r>
              <a:rPr lang="en-US"/>
              <a:t>Click icon to add picture</a:t>
            </a:r>
            <a:endParaRPr lang="sv-SE"/>
          </a:p>
        </p:txBody>
      </p:sp>
      <p:sp>
        <p:nvSpPr>
          <p:cNvPr id="12" name="Platshållare för text 3">
            <a:extLst>
              <a:ext uri="{FF2B5EF4-FFF2-40B4-BE49-F238E27FC236}">
                <a16:creationId xmlns:a16="http://schemas.microsoft.com/office/drawing/2014/main" id="{EDFE43B8-5AEA-EA45-8428-EE71469A1BEF}"/>
              </a:ext>
            </a:extLst>
          </p:cNvPr>
          <p:cNvSpPr>
            <a:spLocks noGrp="1"/>
          </p:cNvSpPr>
          <p:nvPr>
            <p:ph type="body" sz="half" idx="2"/>
          </p:nvPr>
        </p:nvSpPr>
        <p:spPr>
          <a:xfrm>
            <a:off x="4631961" y="3192904"/>
            <a:ext cx="6216576" cy="2998033"/>
          </a:xfrm>
        </p:spPr>
        <p:txBody>
          <a:bodyPr numCol="2" spcCol="288000"/>
          <a:lstStyle>
            <a:lvl1pPr marL="0" indent="0">
              <a:lnSpc>
                <a:spcPct val="100000"/>
              </a:lnSpc>
              <a:spcBef>
                <a:spcPts val="1600"/>
              </a:spcBef>
              <a:buNone/>
              <a:defRPr sz="14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Rubrik 1">
            <a:extLst>
              <a:ext uri="{FF2B5EF4-FFF2-40B4-BE49-F238E27FC236}">
                <a16:creationId xmlns:a16="http://schemas.microsoft.com/office/drawing/2014/main" id="{8C64AE26-0E40-C443-AD82-D287D61CA19B}"/>
              </a:ext>
            </a:extLst>
          </p:cNvPr>
          <p:cNvSpPr>
            <a:spLocks noGrp="1"/>
          </p:cNvSpPr>
          <p:nvPr>
            <p:ph type="title" hasCustomPrompt="1"/>
          </p:nvPr>
        </p:nvSpPr>
        <p:spPr>
          <a:xfrm>
            <a:off x="4621216" y="1201411"/>
            <a:ext cx="6227322" cy="1811611"/>
          </a:xfrm>
        </p:spPr>
        <p:txBody>
          <a:bodyPr anchor="b" anchorCtr="0">
            <a:normAutofit/>
          </a:bodyPr>
          <a:lstStyle>
            <a:lvl1pPr>
              <a:defRPr sz="3200">
                <a:solidFill>
                  <a:schemeClr val="tx1"/>
                </a:solidFill>
              </a:defRPr>
            </a:lvl1pPr>
          </a:lstStyle>
          <a:p>
            <a:r>
              <a:rPr lang="sv-SE" sz="4000"/>
              <a:t>Klicka här för att lägga till rubrik</a:t>
            </a:r>
          </a:p>
        </p:txBody>
      </p:sp>
      <p:pic>
        <p:nvPicPr>
          <p:cNvPr id="6" name="Bild 5">
            <a:extLst>
              <a:ext uri="{FF2B5EF4-FFF2-40B4-BE49-F238E27FC236}">
                <a16:creationId xmlns:a16="http://schemas.microsoft.com/office/drawing/2014/main" id="{E170F0E9-29CE-CE4E-9956-207B91D8414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1232276" y="354414"/>
            <a:ext cx="611373" cy="509478"/>
          </a:xfrm>
          <a:prstGeom prst="rect">
            <a:avLst/>
          </a:prstGeom>
        </p:spPr>
      </p:pic>
    </p:spTree>
    <p:extLst>
      <p:ext uri="{BB962C8B-B14F-4D97-AF65-F5344CB8AC3E}">
        <p14:creationId xmlns:p14="http://schemas.microsoft.com/office/powerpoint/2010/main" val="39694462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CAB MEPS - Top headline - orange logo">
    <p:bg>
      <p:bgPr>
        <a:solidFill>
          <a:schemeClr val="bg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E378C26C-61DF-2144-99CF-8E5DCECA4748}"/>
              </a:ext>
            </a:extLst>
          </p:cNvPr>
          <p:cNvSpPr>
            <a:spLocks noGrp="1"/>
          </p:cNvSpPr>
          <p:nvPr>
            <p:ph type="title" hasCustomPrompt="1"/>
          </p:nvPr>
        </p:nvSpPr>
        <p:spPr>
          <a:xfrm>
            <a:off x="838200" y="379429"/>
            <a:ext cx="9741061" cy="523220"/>
          </a:xfrm>
        </p:spPr>
        <p:txBody>
          <a:bodyPr anchor="t">
            <a:spAutoFit/>
          </a:bodyPr>
          <a:lstStyle>
            <a:lvl1pPr>
              <a:lnSpc>
                <a:spcPct val="100000"/>
              </a:lnSpc>
              <a:defRPr sz="2800"/>
            </a:lvl1pPr>
          </a:lstStyle>
          <a:p>
            <a:r>
              <a:rPr lang="sv-SE"/>
              <a:t>Lägg till topprubrik</a:t>
            </a:r>
          </a:p>
        </p:txBody>
      </p:sp>
      <p:pic>
        <p:nvPicPr>
          <p:cNvPr id="3" name="Bildobjekt 2">
            <a:extLst>
              <a:ext uri="{FF2B5EF4-FFF2-40B4-BE49-F238E27FC236}">
                <a16:creationId xmlns:a16="http://schemas.microsoft.com/office/drawing/2014/main" id="{AC877FDD-DD3C-4832-DF23-45D5A6859E58}"/>
              </a:ext>
            </a:extLst>
          </p:cNvPr>
          <p:cNvPicPr>
            <a:picLocks noChangeAspect="1"/>
          </p:cNvPicPr>
          <p:nvPr userDrawn="1"/>
        </p:nvPicPr>
        <p:blipFill>
          <a:blip r:embed="rId2"/>
          <a:stretch>
            <a:fillRect/>
          </a:stretch>
        </p:blipFill>
        <p:spPr>
          <a:xfrm>
            <a:off x="10479388" y="5827305"/>
            <a:ext cx="1319198" cy="705949"/>
          </a:xfrm>
          <a:prstGeom prst="rect">
            <a:avLst/>
          </a:prstGeom>
        </p:spPr>
      </p:pic>
      <p:pic>
        <p:nvPicPr>
          <p:cNvPr id="4" name="Bildobjekt 3">
            <a:extLst>
              <a:ext uri="{FF2B5EF4-FFF2-40B4-BE49-F238E27FC236}">
                <a16:creationId xmlns:a16="http://schemas.microsoft.com/office/drawing/2014/main" id="{E2C6E5A8-CBC2-2763-EEFB-53A0E5FD42A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296953" y="361038"/>
            <a:ext cx="509188" cy="472818"/>
          </a:xfrm>
          <a:prstGeom prst="rect">
            <a:avLst/>
          </a:prstGeom>
        </p:spPr>
      </p:pic>
    </p:spTree>
    <p:extLst>
      <p:ext uri="{BB962C8B-B14F-4D97-AF65-F5344CB8AC3E}">
        <p14:creationId xmlns:p14="http://schemas.microsoft.com/office/powerpoint/2010/main" val="26945349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CAB - Canvas - Three columns">
    <p:bg>
      <p:bgPr>
        <a:solidFill>
          <a:srgbClr val="D1CECA"/>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9C77BA29-FF54-7741-9088-A6EF1B1DD754}"/>
              </a:ext>
            </a:extLst>
          </p:cNvPr>
          <p:cNvSpPr txBox="1"/>
          <p:nvPr userDrawn="1"/>
        </p:nvSpPr>
        <p:spPr>
          <a:xfrm>
            <a:off x="-231494" y="1863524"/>
            <a:ext cx="0" cy="0"/>
          </a:xfrm>
          <a:prstGeom prst="rect">
            <a:avLst/>
          </a:prstGeom>
        </p:spPr>
        <p:txBody>
          <a:bodyPr vert="horz" wrap="none" lIns="91440" tIns="45720" rIns="91440" bIns="45720" rtlCol="0" anchor="t">
            <a:normAutofit fontScale="25000" lnSpcReduction="20000"/>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11" name="Rubrik 1">
            <a:extLst>
              <a:ext uri="{FF2B5EF4-FFF2-40B4-BE49-F238E27FC236}">
                <a16:creationId xmlns:a16="http://schemas.microsoft.com/office/drawing/2014/main" id="{5750317F-0955-F040-9CAB-67CDD8D51215}"/>
              </a:ext>
            </a:extLst>
          </p:cNvPr>
          <p:cNvSpPr>
            <a:spLocks noGrp="1"/>
          </p:cNvSpPr>
          <p:nvPr>
            <p:ph type="title"/>
          </p:nvPr>
        </p:nvSpPr>
        <p:spPr>
          <a:xfrm>
            <a:off x="838200" y="757880"/>
            <a:ext cx="6812705" cy="1070920"/>
          </a:xfrm>
        </p:spPr>
        <p:txBody>
          <a:bodyPr anchor="b" anchorCtr="0"/>
          <a:lstStyle/>
          <a:p>
            <a:r>
              <a:rPr lang="en-US"/>
              <a:t>Click to edit Master title style</a:t>
            </a:r>
            <a:endParaRPr lang="sv-SE"/>
          </a:p>
        </p:txBody>
      </p:sp>
      <p:sp>
        <p:nvSpPr>
          <p:cNvPr id="18" name="Platshållare för bild 3">
            <a:extLst>
              <a:ext uri="{FF2B5EF4-FFF2-40B4-BE49-F238E27FC236}">
                <a16:creationId xmlns:a16="http://schemas.microsoft.com/office/drawing/2014/main" id="{1013F4A2-614C-5146-A236-9CE94BD16B53}"/>
              </a:ext>
            </a:extLst>
          </p:cNvPr>
          <p:cNvSpPr>
            <a:spLocks noGrp="1"/>
          </p:cNvSpPr>
          <p:nvPr>
            <p:ph type="pic" sz="quarter" idx="10"/>
          </p:nvPr>
        </p:nvSpPr>
        <p:spPr>
          <a:xfrm>
            <a:off x="838201"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19" name="Platshållare för bild 3">
            <a:extLst>
              <a:ext uri="{FF2B5EF4-FFF2-40B4-BE49-F238E27FC236}">
                <a16:creationId xmlns:a16="http://schemas.microsoft.com/office/drawing/2014/main" id="{87544DE9-B883-F04A-A739-486A3B7AD29B}"/>
              </a:ext>
            </a:extLst>
          </p:cNvPr>
          <p:cNvSpPr>
            <a:spLocks noGrp="1"/>
          </p:cNvSpPr>
          <p:nvPr>
            <p:ph type="pic" sz="quarter" idx="12"/>
          </p:nvPr>
        </p:nvSpPr>
        <p:spPr>
          <a:xfrm>
            <a:off x="4428565"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0" name="Platshållare för bild 3">
            <a:extLst>
              <a:ext uri="{FF2B5EF4-FFF2-40B4-BE49-F238E27FC236}">
                <a16:creationId xmlns:a16="http://schemas.microsoft.com/office/drawing/2014/main" id="{EC48F662-9251-C544-9F9D-DEAB6CC917FF}"/>
              </a:ext>
            </a:extLst>
          </p:cNvPr>
          <p:cNvSpPr>
            <a:spLocks noGrp="1"/>
          </p:cNvSpPr>
          <p:nvPr>
            <p:ph type="pic" sz="quarter" idx="14"/>
          </p:nvPr>
        </p:nvSpPr>
        <p:spPr>
          <a:xfrm>
            <a:off x="8018929" y="1991263"/>
            <a:ext cx="3087984" cy="1565445"/>
          </a:xfrm>
          <a:solidFill>
            <a:schemeClr val="bg1"/>
          </a:solidFill>
          <a:effectLst>
            <a:outerShdw blurRad="317500" dist="50800" dir="5400000" algn="ctr" rotWithShape="0">
              <a:srgbClr val="000000">
                <a:alpha val="15000"/>
              </a:srgbClr>
            </a:outerShdw>
          </a:effectLst>
        </p:spPr>
        <p:txBody>
          <a:bodyPr/>
          <a:lstStyle/>
          <a:p>
            <a:r>
              <a:rPr lang="en-US"/>
              <a:t>Click icon to add picture</a:t>
            </a:r>
            <a:endParaRPr lang="sv-SE"/>
          </a:p>
        </p:txBody>
      </p:sp>
      <p:sp>
        <p:nvSpPr>
          <p:cNvPr id="21" name="Platshållare för text 3">
            <a:extLst>
              <a:ext uri="{FF2B5EF4-FFF2-40B4-BE49-F238E27FC236}">
                <a16:creationId xmlns:a16="http://schemas.microsoft.com/office/drawing/2014/main" id="{27C0089D-A95A-674A-87F0-627923871528}"/>
              </a:ext>
            </a:extLst>
          </p:cNvPr>
          <p:cNvSpPr>
            <a:spLocks noGrp="1"/>
          </p:cNvSpPr>
          <p:nvPr>
            <p:ph type="body" sz="half" idx="2"/>
          </p:nvPr>
        </p:nvSpPr>
        <p:spPr>
          <a:xfrm>
            <a:off x="840073"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latshållare för text 3">
            <a:extLst>
              <a:ext uri="{FF2B5EF4-FFF2-40B4-BE49-F238E27FC236}">
                <a16:creationId xmlns:a16="http://schemas.microsoft.com/office/drawing/2014/main" id="{69E2ECA2-AEBD-EC43-BA26-C4327657AC44}"/>
              </a:ext>
            </a:extLst>
          </p:cNvPr>
          <p:cNvSpPr>
            <a:spLocks noGrp="1"/>
          </p:cNvSpPr>
          <p:nvPr>
            <p:ph type="body" sz="half" idx="15"/>
          </p:nvPr>
        </p:nvSpPr>
        <p:spPr>
          <a:xfrm>
            <a:off x="4428565"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Platshållare för text 3">
            <a:extLst>
              <a:ext uri="{FF2B5EF4-FFF2-40B4-BE49-F238E27FC236}">
                <a16:creationId xmlns:a16="http://schemas.microsoft.com/office/drawing/2014/main" id="{C97F01BD-B6A9-ED44-820D-56F078043F29}"/>
              </a:ext>
            </a:extLst>
          </p:cNvPr>
          <p:cNvSpPr>
            <a:spLocks noGrp="1"/>
          </p:cNvSpPr>
          <p:nvPr>
            <p:ph type="body" sz="half" idx="16"/>
          </p:nvPr>
        </p:nvSpPr>
        <p:spPr>
          <a:xfrm>
            <a:off x="8017057" y="3556708"/>
            <a:ext cx="3087984" cy="2419105"/>
          </a:xfrm>
          <a:solidFill>
            <a:schemeClr val="bg1"/>
          </a:solidFill>
          <a:effectLst>
            <a:outerShdw blurRad="317500" dist="50800" dir="5400000" algn="ctr" rotWithShape="0">
              <a:srgbClr val="000000">
                <a:alpha val="15000"/>
              </a:srgbClr>
            </a:outerShdw>
          </a:effectLst>
        </p:spPr>
        <p:txBody>
          <a:bodyPr lIns="288000" tIns="288000" rIns="288000" bIns="288000"/>
          <a:lstStyle>
            <a:lvl1pPr marL="0" indent="0">
              <a:lnSpc>
                <a:spcPct val="100000"/>
              </a:lnSpc>
              <a:spcBef>
                <a:spcPts val="1000"/>
              </a:spcBef>
              <a:buNone/>
              <a:defRPr sz="1200" b="0" i="0">
                <a:solidFill>
                  <a:schemeClr val="tx1"/>
                </a:solidFill>
                <a:latin typeface="Gotham Narrow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Bild 11">
            <a:extLst>
              <a:ext uri="{FF2B5EF4-FFF2-40B4-BE49-F238E27FC236}">
                <a16:creationId xmlns:a16="http://schemas.microsoft.com/office/drawing/2014/main" id="{7AAC3622-7EF7-6146-906F-E05D7AE11E1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1232276" y="354414"/>
            <a:ext cx="611373" cy="509478"/>
          </a:xfrm>
          <a:prstGeom prst="rect">
            <a:avLst/>
          </a:prstGeom>
        </p:spPr>
      </p:pic>
    </p:spTree>
    <p:extLst>
      <p:ext uri="{BB962C8B-B14F-4D97-AF65-F5344CB8AC3E}">
        <p14:creationId xmlns:p14="http://schemas.microsoft.com/office/powerpoint/2010/main" val="1161026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MEPS - emtpy - black logo">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979D03EF-20C7-594A-BF4E-62D14F0F0178}"/>
              </a:ext>
            </a:extLst>
          </p:cNvPr>
          <p:cNvPicPr>
            <a:picLocks noChangeAspect="1"/>
          </p:cNvPicPr>
          <p:nvPr userDrawn="1"/>
        </p:nvPicPr>
        <p:blipFill>
          <a:blip r:embed="rId2"/>
          <a:stretch>
            <a:fillRect/>
          </a:stretch>
        </p:blipFill>
        <p:spPr>
          <a:xfrm>
            <a:off x="10479388" y="5827305"/>
            <a:ext cx="1319198" cy="705949"/>
          </a:xfrm>
          <a:prstGeom prst="rect">
            <a:avLst/>
          </a:prstGeom>
        </p:spPr>
      </p:pic>
      <p:pic>
        <p:nvPicPr>
          <p:cNvPr id="2" name="Bildobjekt 1">
            <a:extLst>
              <a:ext uri="{FF2B5EF4-FFF2-40B4-BE49-F238E27FC236}">
                <a16:creationId xmlns:a16="http://schemas.microsoft.com/office/drawing/2014/main" id="{352CD879-7A25-496B-3231-AB719D595876}"/>
              </a:ext>
            </a:extLst>
          </p:cNvPr>
          <p:cNvPicPr>
            <a:picLocks noChangeAspect="1"/>
          </p:cNvPicPr>
          <p:nvPr userDrawn="1"/>
        </p:nvPicPr>
        <p:blipFill>
          <a:blip r:embed="rId3"/>
          <a:stretch>
            <a:fillRect/>
          </a:stretch>
        </p:blipFill>
        <p:spPr>
          <a:xfrm>
            <a:off x="11267277" y="354413"/>
            <a:ext cx="566000" cy="479807"/>
          </a:xfrm>
          <a:prstGeom prst="rect">
            <a:avLst/>
          </a:prstGeom>
        </p:spPr>
      </p:pic>
    </p:spTree>
    <p:extLst>
      <p:ext uri="{BB962C8B-B14F-4D97-AF65-F5344CB8AC3E}">
        <p14:creationId xmlns:p14="http://schemas.microsoft.com/office/powerpoint/2010/main" val="29635754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nivåer">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ECD08C-F356-0941-B966-C0127A7463F9}"/>
              </a:ext>
            </a:extLst>
          </p:cNvPr>
          <p:cNvSpPr>
            <a:spLocks noGrp="1"/>
          </p:cNvSpPr>
          <p:nvPr>
            <p:ph type="title" hasCustomPrompt="1"/>
          </p:nvPr>
        </p:nvSpPr>
        <p:spPr>
          <a:xfrm>
            <a:off x="838200" y="503141"/>
            <a:ext cx="4913923" cy="1276105"/>
          </a:xfrm>
        </p:spPr>
        <p:txBody>
          <a:bodyPr anchor="t"/>
          <a:lstStyle/>
          <a:p>
            <a:r>
              <a:rPr lang="sv-SE"/>
              <a:t>Lägg till topprubrik</a:t>
            </a:r>
          </a:p>
        </p:txBody>
      </p:sp>
      <p:sp>
        <p:nvSpPr>
          <p:cNvPr id="20" name="textruta 19">
            <a:extLst>
              <a:ext uri="{FF2B5EF4-FFF2-40B4-BE49-F238E27FC236}">
                <a16:creationId xmlns:a16="http://schemas.microsoft.com/office/drawing/2014/main" id="{AE7DA1C9-CBC2-4142-9428-67D1E31678AE}"/>
              </a:ext>
            </a:extLst>
          </p:cNvPr>
          <p:cNvSpPr txBox="1"/>
          <p:nvPr userDrawn="1"/>
        </p:nvSpPr>
        <p:spPr>
          <a:xfrm>
            <a:off x="6385169" y="2561249"/>
            <a:ext cx="1768231" cy="867751"/>
          </a:xfrm>
          <a:prstGeom prst="rect">
            <a:avLst/>
          </a:prstGeom>
        </p:spPr>
        <p:txBody>
          <a:bodyPr vert="horz" wrap="square" lIns="91440" tIns="45720" rIns="91440" bIns="45720" rtlCol="0" anchor="t">
            <a:normAutofit/>
          </a:bodyPr>
          <a:lstStyle/>
          <a:p>
            <a:pPr algn="l">
              <a:lnSpc>
                <a:spcPct val="120000"/>
              </a:lnSpc>
            </a:pPr>
            <a:endParaRPr lang="sv-SE" sz="1050" b="0" i="0" kern="1200" baseline="0" err="1">
              <a:solidFill>
                <a:schemeClr val="tx1"/>
              </a:solidFill>
              <a:effectLst/>
              <a:latin typeface="Gotham Narrow Book" pitchFamily="2" charset="0"/>
              <a:ea typeface="+mj-ea"/>
              <a:cs typeface="+mj-cs"/>
            </a:endParaRPr>
          </a:p>
        </p:txBody>
      </p:sp>
      <p:sp>
        <p:nvSpPr>
          <p:cNvPr id="25" name="Platshållare för text 24">
            <a:extLst>
              <a:ext uri="{FF2B5EF4-FFF2-40B4-BE49-F238E27FC236}">
                <a16:creationId xmlns:a16="http://schemas.microsoft.com/office/drawing/2014/main" id="{ABD20A47-8DE6-2A49-9B50-FE3E6D1D5707}"/>
              </a:ext>
            </a:extLst>
          </p:cNvPr>
          <p:cNvSpPr>
            <a:spLocks noGrp="1"/>
          </p:cNvSpPr>
          <p:nvPr>
            <p:ph type="body" sz="quarter" idx="13" hasCustomPrompt="1"/>
          </p:nvPr>
        </p:nvSpPr>
        <p:spPr>
          <a:xfrm>
            <a:off x="838200" y="2441466"/>
            <a:ext cx="4913922" cy="338554"/>
          </a:xfrm>
        </p:spPr>
        <p:txBody>
          <a:bodyPr>
            <a:spAutoFit/>
          </a:bodyPr>
          <a:lstStyle>
            <a:lvl1pPr marL="0" indent="0">
              <a:lnSpc>
                <a:spcPct val="100000"/>
              </a:lnSpc>
              <a:buNone/>
              <a:defRPr sz="1600" b="0" i="0">
                <a:latin typeface="Gotham Narrow Book" pitchFamily="2" charset="0"/>
              </a:defRPr>
            </a:lvl1pPr>
          </a:lstStyle>
          <a:p>
            <a:pPr lvl="0"/>
            <a:r>
              <a:rPr lang="sv-SE"/>
              <a:t>Brödtext</a:t>
            </a:r>
          </a:p>
        </p:txBody>
      </p:sp>
      <p:sp>
        <p:nvSpPr>
          <p:cNvPr id="27" name="Platshållare för text 26">
            <a:extLst>
              <a:ext uri="{FF2B5EF4-FFF2-40B4-BE49-F238E27FC236}">
                <a16:creationId xmlns:a16="http://schemas.microsoft.com/office/drawing/2014/main" id="{F6DEC4E4-A48F-C647-92E5-533A347145CE}"/>
              </a:ext>
            </a:extLst>
          </p:cNvPr>
          <p:cNvSpPr>
            <a:spLocks noGrp="1"/>
          </p:cNvSpPr>
          <p:nvPr>
            <p:ph type="body" sz="quarter" idx="14" hasCustomPrompt="1"/>
          </p:nvPr>
        </p:nvSpPr>
        <p:spPr>
          <a:xfrm>
            <a:off x="838200" y="2941528"/>
            <a:ext cx="4913313" cy="307777"/>
          </a:xfrm>
        </p:spPr>
        <p:txBody>
          <a:bodyPr>
            <a:spAutoFit/>
          </a:bodyPr>
          <a:lstStyle>
            <a:lvl1pPr marL="0" indent="0">
              <a:lnSpc>
                <a:spcPct val="100000"/>
              </a:lnSpc>
              <a:buNone/>
              <a:defRPr sz="1400" b="1" i="0">
                <a:latin typeface="Gotham Narrow Black" pitchFamily="2" charset="0"/>
              </a:defRPr>
            </a:lvl1pPr>
          </a:lstStyle>
          <a:p>
            <a:pPr lvl="0"/>
            <a:r>
              <a:rPr lang="sv-SE"/>
              <a:t>Underrubrik</a:t>
            </a:r>
          </a:p>
        </p:txBody>
      </p:sp>
      <p:sp>
        <p:nvSpPr>
          <p:cNvPr id="28" name="Platshållare för text 24">
            <a:extLst>
              <a:ext uri="{FF2B5EF4-FFF2-40B4-BE49-F238E27FC236}">
                <a16:creationId xmlns:a16="http://schemas.microsoft.com/office/drawing/2014/main" id="{00B9E54E-BE57-9C49-948F-5308AE6038DD}"/>
              </a:ext>
            </a:extLst>
          </p:cNvPr>
          <p:cNvSpPr>
            <a:spLocks noGrp="1"/>
          </p:cNvSpPr>
          <p:nvPr>
            <p:ph type="body" sz="quarter" idx="15" hasCustomPrompt="1"/>
          </p:nvPr>
        </p:nvSpPr>
        <p:spPr>
          <a:xfrm>
            <a:off x="838200" y="3441835"/>
            <a:ext cx="4913922" cy="307777"/>
          </a:xfrm>
        </p:spPr>
        <p:txBody>
          <a:bodyPr>
            <a:spAutoFit/>
          </a:bodyPr>
          <a:lstStyle>
            <a:lvl1pPr marL="0" indent="0">
              <a:lnSpc>
                <a:spcPct val="100000"/>
              </a:lnSpc>
              <a:buNone/>
              <a:defRPr sz="1400" b="0" i="0">
                <a:latin typeface="Gotham Narrow Book" pitchFamily="2" charset="0"/>
              </a:defRPr>
            </a:lvl1pPr>
          </a:lstStyle>
          <a:p>
            <a:pPr lvl="0"/>
            <a:r>
              <a:rPr lang="sv-SE"/>
              <a:t>Brödtext</a:t>
            </a:r>
          </a:p>
        </p:txBody>
      </p:sp>
      <p:sp>
        <p:nvSpPr>
          <p:cNvPr id="30" name="Platshållare för text 29">
            <a:extLst>
              <a:ext uri="{FF2B5EF4-FFF2-40B4-BE49-F238E27FC236}">
                <a16:creationId xmlns:a16="http://schemas.microsoft.com/office/drawing/2014/main" id="{98D59E8C-AAFE-094D-B84F-238E58DE73A7}"/>
              </a:ext>
            </a:extLst>
          </p:cNvPr>
          <p:cNvSpPr>
            <a:spLocks noGrp="1"/>
          </p:cNvSpPr>
          <p:nvPr>
            <p:ph type="body" sz="quarter" idx="16" hasCustomPrompt="1"/>
          </p:nvPr>
        </p:nvSpPr>
        <p:spPr>
          <a:xfrm>
            <a:off x="838200" y="1957278"/>
            <a:ext cx="4913313" cy="369332"/>
          </a:xfrm>
        </p:spPr>
        <p:txBody>
          <a:bodyPr>
            <a:spAutoFit/>
          </a:bodyPr>
          <a:lstStyle>
            <a:lvl1pPr marL="0" indent="0">
              <a:lnSpc>
                <a:spcPct val="100000"/>
              </a:lnSpc>
              <a:buNone/>
              <a:defRPr sz="1800" b="0" i="0">
                <a:latin typeface="Gotham Narrow Medium" pitchFamily="2" charset="0"/>
              </a:defRPr>
            </a:lvl1pPr>
          </a:lstStyle>
          <a:p>
            <a:pPr lvl="0"/>
            <a:r>
              <a:rPr lang="sv-SE"/>
              <a:t>Ingress</a:t>
            </a:r>
          </a:p>
        </p:txBody>
      </p:sp>
      <p:pic>
        <p:nvPicPr>
          <p:cNvPr id="12" name="Bildobjekt 11">
            <a:extLst>
              <a:ext uri="{FF2B5EF4-FFF2-40B4-BE49-F238E27FC236}">
                <a16:creationId xmlns:a16="http://schemas.microsoft.com/office/drawing/2014/main" id="{C0842990-FFE2-49C9-9125-E8FBB758BFC4}"/>
              </a:ext>
            </a:extLst>
          </p:cNvPr>
          <p:cNvPicPr>
            <a:picLocks noChangeAspect="1"/>
          </p:cNvPicPr>
          <p:nvPr userDrawn="1"/>
        </p:nvPicPr>
        <p:blipFill>
          <a:blip r:embed="rId2"/>
          <a:stretch>
            <a:fillRect/>
          </a:stretch>
        </p:blipFill>
        <p:spPr>
          <a:xfrm>
            <a:off x="11269817" y="361038"/>
            <a:ext cx="563460" cy="472818"/>
          </a:xfrm>
          <a:prstGeom prst="rect">
            <a:avLst/>
          </a:prstGeom>
        </p:spPr>
      </p:pic>
    </p:spTree>
    <p:extLst>
      <p:ext uri="{BB962C8B-B14F-4D97-AF65-F5344CB8AC3E}">
        <p14:creationId xmlns:p14="http://schemas.microsoft.com/office/powerpoint/2010/main" val="14344293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AB logo only">
    <p:bg>
      <p:bgPr>
        <a:solidFill>
          <a:srgbClr val="30383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77143A6-24C6-BA4F-A771-BFB3FC662436}"/>
              </a:ext>
            </a:extLst>
          </p:cNvPr>
          <p:cNvPicPr>
            <a:picLocks noChangeAspect="1"/>
          </p:cNvPicPr>
          <p:nvPr userDrawn="1"/>
        </p:nvPicPr>
        <p:blipFill>
          <a:blip r:embed="rId2"/>
          <a:stretch>
            <a:fillRect/>
          </a:stretch>
        </p:blipFill>
        <p:spPr>
          <a:xfrm>
            <a:off x="4958261" y="2108986"/>
            <a:ext cx="2501900" cy="2120900"/>
          </a:xfrm>
          <a:prstGeom prst="rect">
            <a:avLst/>
          </a:prstGeom>
        </p:spPr>
      </p:pic>
    </p:spTree>
    <p:extLst>
      <p:ext uri="{BB962C8B-B14F-4D97-AF65-F5344CB8AC3E}">
        <p14:creationId xmlns:p14="http://schemas.microsoft.com/office/powerpoint/2010/main" val="668860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3.xml"/><Relationship Id="rId21" Type="http://schemas.openxmlformats.org/officeDocument/2006/relationships/slideLayout" Target="../slideLayouts/slideLayout38.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63" Type="http://schemas.openxmlformats.org/officeDocument/2006/relationships/slideLayout" Target="../slideLayouts/slideLayout80.xml"/><Relationship Id="rId68" Type="http://schemas.openxmlformats.org/officeDocument/2006/relationships/slideLayout" Target="../slideLayouts/slideLayout85.xml"/><Relationship Id="rId16" Type="http://schemas.openxmlformats.org/officeDocument/2006/relationships/slideLayout" Target="../slideLayouts/slideLayout33.xml"/><Relationship Id="rId11" Type="http://schemas.openxmlformats.org/officeDocument/2006/relationships/slideLayout" Target="../slideLayouts/slideLayout28.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74" Type="http://schemas.openxmlformats.org/officeDocument/2006/relationships/slideLayout" Target="../slideLayouts/slideLayout91.xml"/><Relationship Id="rId79" Type="http://schemas.openxmlformats.org/officeDocument/2006/relationships/slideLayout" Target="../slideLayouts/slideLayout96.xml"/><Relationship Id="rId5" Type="http://schemas.openxmlformats.org/officeDocument/2006/relationships/slideLayout" Target="../slideLayouts/slideLayout22.xml"/><Relationship Id="rId61" Type="http://schemas.openxmlformats.org/officeDocument/2006/relationships/slideLayout" Target="../slideLayouts/slideLayout78.xml"/><Relationship Id="rId19" Type="http://schemas.openxmlformats.org/officeDocument/2006/relationships/slideLayout" Target="../slideLayouts/slideLayout3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64" Type="http://schemas.openxmlformats.org/officeDocument/2006/relationships/slideLayout" Target="../slideLayouts/slideLayout81.xml"/><Relationship Id="rId69" Type="http://schemas.openxmlformats.org/officeDocument/2006/relationships/slideLayout" Target="../slideLayouts/slideLayout86.xml"/><Relationship Id="rId77" Type="http://schemas.openxmlformats.org/officeDocument/2006/relationships/slideLayout" Target="../slideLayouts/slideLayout94.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72" Type="http://schemas.openxmlformats.org/officeDocument/2006/relationships/slideLayout" Target="../slideLayouts/slideLayout89.xml"/><Relationship Id="rId80" Type="http://schemas.openxmlformats.org/officeDocument/2006/relationships/slideLayout" Target="../slideLayouts/slideLayout97.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slideLayout" Target="../slideLayouts/slideLayout76.xml"/><Relationship Id="rId67" Type="http://schemas.openxmlformats.org/officeDocument/2006/relationships/slideLayout" Target="../slideLayouts/slideLayout84.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62" Type="http://schemas.openxmlformats.org/officeDocument/2006/relationships/slideLayout" Target="../slideLayouts/slideLayout79.xml"/><Relationship Id="rId70" Type="http://schemas.openxmlformats.org/officeDocument/2006/relationships/slideLayout" Target="../slideLayouts/slideLayout87.xml"/><Relationship Id="rId75" Type="http://schemas.openxmlformats.org/officeDocument/2006/relationships/slideLayout" Target="../slideLayouts/slideLayout9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 Id="rId10" Type="http://schemas.openxmlformats.org/officeDocument/2006/relationships/slideLayout" Target="../slideLayouts/slideLayout27.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slideLayout" Target="../slideLayouts/slideLayout77.xml"/><Relationship Id="rId65" Type="http://schemas.openxmlformats.org/officeDocument/2006/relationships/slideLayout" Target="../slideLayouts/slideLayout82.xml"/><Relationship Id="rId73" Type="http://schemas.openxmlformats.org/officeDocument/2006/relationships/slideLayout" Target="../slideLayouts/slideLayout90.xml"/><Relationship Id="rId78" Type="http://schemas.openxmlformats.org/officeDocument/2006/relationships/slideLayout" Target="../slideLayouts/slideLayout95.xml"/><Relationship Id="rId81"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9" Type="http://schemas.openxmlformats.org/officeDocument/2006/relationships/slideLayout" Target="../slideLayouts/slideLayout56.xml"/><Relationship Id="rId34" Type="http://schemas.openxmlformats.org/officeDocument/2006/relationships/slideLayout" Target="../slideLayouts/slideLayout51.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76" Type="http://schemas.openxmlformats.org/officeDocument/2006/relationships/slideLayout" Target="../slideLayouts/slideLayout93.xml"/><Relationship Id="rId7" Type="http://schemas.openxmlformats.org/officeDocument/2006/relationships/slideLayout" Target="../slideLayouts/slideLayout24.xml"/><Relationship Id="rId71" Type="http://schemas.openxmlformats.org/officeDocument/2006/relationships/slideLayout" Target="../slideLayouts/slideLayout88.xml"/><Relationship Id="rId2" Type="http://schemas.openxmlformats.org/officeDocument/2006/relationships/slideLayout" Target="../slideLayouts/slideLayout19.xml"/><Relationship Id="rId29" Type="http://schemas.openxmlformats.org/officeDocument/2006/relationships/slideLayout" Target="../slideLayouts/slideLayout46.xml"/><Relationship Id="rId24" Type="http://schemas.openxmlformats.org/officeDocument/2006/relationships/slideLayout" Target="../slideLayouts/slideLayout41.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66"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50" Type="http://schemas.openxmlformats.org/officeDocument/2006/relationships/slideLayout" Target="../slideLayouts/slideLayout147.xml"/><Relationship Id="rId55" Type="http://schemas.openxmlformats.org/officeDocument/2006/relationships/slideLayout" Target="../slideLayouts/slideLayout152.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9" Type="http://schemas.openxmlformats.org/officeDocument/2006/relationships/slideLayout" Target="../slideLayouts/slideLayout126.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3" Type="http://schemas.openxmlformats.org/officeDocument/2006/relationships/slideLayout" Target="../slideLayouts/slideLayout150.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slideLayout" Target="../slideLayouts/slideLayout149.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56" Type="http://schemas.openxmlformats.org/officeDocument/2006/relationships/theme" Target="../theme/theme3.xml"/><Relationship Id="rId8" Type="http://schemas.openxmlformats.org/officeDocument/2006/relationships/slideLayout" Target="../slideLayouts/slideLayout105.xml"/><Relationship Id="rId51" Type="http://schemas.openxmlformats.org/officeDocument/2006/relationships/slideLayout" Target="../slideLayouts/slideLayout148.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54" Type="http://schemas.openxmlformats.org/officeDocument/2006/relationships/slideLayout" Target="../slideLayouts/slideLayout151.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slideLayout" Target="../slideLayouts/slideLayout1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 Type="http://schemas.openxmlformats.org/officeDocument/2006/relationships/slideLayout" Target="../slideLayouts/slideLayout155.xml"/><Relationship Id="rId21" Type="http://schemas.openxmlformats.org/officeDocument/2006/relationships/slideLayout" Target="../slideLayouts/slideLayout173.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29" Type="http://schemas.openxmlformats.org/officeDocument/2006/relationships/slideLayout" Target="../slideLayouts/slideLayout181.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32" Type="http://schemas.openxmlformats.org/officeDocument/2006/relationships/theme" Target="../theme/theme4.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31" Type="http://schemas.openxmlformats.org/officeDocument/2006/relationships/slideLayout" Target="../slideLayouts/slideLayout183.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30" Type="http://schemas.openxmlformats.org/officeDocument/2006/relationships/slideLayout" Target="../slideLayouts/slideLayout1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slideLayout" Target="../slideLayouts/slideLayout212.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theme" Target="../theme/theme6.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19" Type="http://schemas.openxmlformats.org/officeDocument/2006/relationships/image" Target="../media/image1.svg"/><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984" y="1221318"/>
            <a:ext cx="8295619" cy="563060"/>
          </a:xfrm>
          <a:prstGeom prst="rect">
            <a:avLst/>
          </a:prstGeom>
        </p:spPr>
        <p:txBody>
          <a:bodyPr vert="horz" wrap="square" lIns="0" tIns="0" rIns="0" bIns="0" rtlCol="0" anchor="t">
            <a:noAutofit/>
          </a:bodyPr>
          <a:lstStyle/>
          <a:p>
            <a:r>
              <a:rPr lang="en-GB"/>
              <a:t>Click to edit Master title style</a:t>
            </a:r>
          </a:p>
        </p:txBody>
      </p:sp>
      <p:sp>
        <p:nvSpPr>
          <p:cNvPr id="3" name="Text Placeholder 2"/>
          <p:cNvSpPr>
            <a:spLocks noGrp="1"/>
          </p:cNvSpPr>
          <p:nvPr>
            <p:ph type="body" idx="1"/>
          </p:nvPr>
        </p:nvSpPr>
        <p:spPr>
          <a:xfrm>
            <a:off x="670985" y="2115860"/>
            <a:ext cx="8017403" cy="1548116"/>
          </a:xfrm>
          <a:prstGeom prst="rect">
            <a:avLst/>
          </a:prstGeom>
        </p:spPr>
        <p:txBody>
          <a:bodyPr vert="horz" wrap="square"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id="{62201C39-B769-EA31-D7BC-582CB01A0A72}"/>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l="18187" t="44303" r="20050" b="46572"/>
          <a:stretch/>
        </p:blipFill>
        <p:spPr>
          <a:xfrm>
            <a:off x="620184" y="6190751"/>
            <a:ext cx="1515956" cy="316913"/>
          </a:xfrm>
          <a:prstGeom prst="rect">
            <a:avLst/>
          </a:prstGeom>
        </p:spPr>
      </p:pic>
    </p:spTree>
    <p:extLst>
      <p:ext uri="{BB962C8B-B14F-4D97-AF65-F5344CB8AC3E}">
        <p14:creationId xmlns:p14="http://schemas.microsoft.com/office/powerpoint/2010/main" val="226481947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7" r:id="rId17"/>
  </p:sldLayoutIdLst>
  <p:hf sldNum="0" hdr="0" ftr="0" dt="0"/>
  <p:txStyles>
    <p:titleStyle>
      <a:lvl1pPr algn="l" defTabSz="1219170" rtl="0" eaLnBrk="1" latinLnBrk="0" hangingPunct="1">
        <a:lnSpc>
          <a:spcPts val="3600"/>
        </a:lnSpc>
        <a:spcBef>
          <a:spcPct val="0"/>
        </a:spcBef>
        <a:buNone/>
        <a:defRPr sz="4000" b="1" i="0" kern="1200" spc="-50" baseline="0">
          <a:solidFill>
            <a:schemeClr val="accent1"/>
          </a:solidFill>
          <a:latin typeface="+mj-lt"/>
          <a:ea typeface="+mj-ea"/>
          <a:cs typeface="+mj-cs"/>
        </a:defRPr>
      </a:lvl1pPr>
    </p:titleStyle>
    <p:bodyStyle>
      <a:lvl1pPr marL="216000" indent="-216000" algn="l" defTabSz="1219170" rtl="0" eaLnBrk="1" latinLnBrk="0" hangingPunct="1">
        <a:lnSpc>
          <a:spcPct val="90000"/>
        </a:lnSpc>
        <a:spcBef>
          <a:spcPts val="600"/>
        </a:spcBef>
        <a:buClr>
          <a:schemeClr val="accent1"/>
        </a:buClr>
        <a:buSzPct val="90000"/>
        <a:buFont typeface="Wingdings 2" panose="05020102010507070707" pitchFamily="18" charset="2"/>
        <a:buChar char=""/>
        <a:defRPr sz="1600" kern="1200">
          <a:solidFill>
            <a:schemeClr val="tx1"/>
          </a:solidFill>
          <a:latin typeface="+mn-lt"/>
          <a:ea typeface="+mn-ea"/>
          <a:cs typeface="Calibri Light" panose="020F0302020204030204" pitchFamily="34" charset="0"/>
        </a:defRPr>
      </a:lvl1pPr>
      <a:lvl2pPr marL="432000" indent="-216000" algn="l" defTabSz="1219170" rtl="0" eaLnBrk="1" latinLnBrk="0" hangingPunct="1">
        <a:lnSpc>
          <a:spcPct val="90000"/>
        </a:lnSpc>
        <a:spcBef>
          <a:spcPts val="600"/>
        </a:spcBef>
        <a:buClr>
          <a:schemeClr val="accent1"/>
        </a:buClr>
        <a:buFont typeface="Calibri" panose="020F0502020204030204" pitchFamily="34" charset="0"/>
        <a:buChar char="−"/>
        <a:defRPr sz="1600" kern="1200">
          <a:solidFill>
            <a:schemeClr val="tx1"/>
          </a:solidFill>
          <a:latin typeface="+mn-lt"/>
          <a:ea typeface="+mn-ea"/>
          <a:cs typeface="Calibri Light" panose="020F0302020204030204" pitchFamily="34" charset="0"/>
        </a:defRPr>
      </a:lvl2pPr>
      <a:lvl3pPr marL="648000" indent="-216000" algn="l" defTabSz="1219170" rtl="0" eaLnBrk="1" latinLnBrk="0" hangingPunct="1">
        <a:lnSpc>
          <a:spcPct val="90000"/>
        </a:lnSpc>
        <a:spcBef>
          <a:spcPts val="0"/>
        </a:spcBef>
        <a:buClr>
          <a:schemeClr val="accent1"/>
        </a:buClr>
        <a:buFont typeface="Calibri" panose="020F0502020204030204" pitchFamily="34" charset="0"/>
        <a:buChar char="−"/>
        <a:defRPr sz="1600" kern="1200">
          <a:solidFill>
            <a:schemeClr val="tx1"/>
          </a:solidFill>
          <a:latin typeface="+mn-lt"/>
          <a:ea typeface="+mn-ea"/>
          <a:cs typeface="Calibri Light" panose="020F0302020204030204" pitchFamily="34" charset="0"/>
        </a:defRPr>
      </a:lvl3pPr>
      <a:lvl4pPr marL="864000" indent="-216000" algn="l" defTabSz="1219170" rtl="0" eaLnBrk="1" latinLnBrk="0" hangingPunct="1">
        <a:lnSpc>
          <a:spcPct val="90000"/>
        </a:lnSpc>
        <a:spcBef>
          <a:spcPts val="0"/>
        </a:spcBef>
        <a:buClr>
          <a:schemeClr val="accent1"/>
        </a:buClr>
        <a:buFont typeface="Calibri" panose="020F0502020204030204" pitchFamily="34" charset="0"/>
        <a:buChar char="−"/>
        <a:defRPr sz="1600" kern="1200">
          <a:solidFill>
            <a:schemeClr val="tx1"/>
          </a:solidFill>
          <a:latin typeface="+mn-lt"/>
          <a:ea typeface="+mn-ea"/>
          <a:cs typeface="Calibri Light" panose="020F0302020204030204" pitchFamily="34" charset="0"/>
        </a:defRPr>
      </a:lvl4pPr>
      <a:lvl5pPr marL="1080000" indent="-216000" algn="l" defTabSz="1219170" rtl="0" eaLnBrk="1" latinLnBrk="0" hangingPunct="1">
        <a:lnSpc>
          <a:spcPct val="90000"/>
        </a:lnSpc>
        <a:spcBef>
          <a:spcPts val="0"/>
        </a:spcBef>
        <a:buClr>
          <a:schemeClr val="accent1"/>
        </a:buClr>
        <a:buFont typeface="Calibri" panose="020F0502020204030204" pitchFamily="34" charset="0"/>
        <a:buChar char="−"/>
        <a:defRPr sz="1600" kern="1200">
          <a:solidFill>
            <a:schemeClr val="tx1"/>
          </a:solidFill>
          <a:latin typeface="+mn-lt"/>
          <a:ea typeface="+mn-ea"/>
          <a:cs typeface="Calibri Light" panose="020F030202020403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423">
          <p15:clr>
            <a:srgbClr val="F26B43"/>
          </p15:clr>
        </p15:guide>
        <p15:guide id="6" pos="7257">
          <p15:clr>
            <a:srgbClr val="F26B43"/>
          </p15:clr>
        </p15:guide>
        <p15:guide id="7" orient="horz" pos="2160">
          <p15:clr>
            <a:srgbClr val="F26B43"/>
          </p15:clr>
        </p15:guide>
        <p15:guide id="8" orient="horz" pos="5235">
          <p15:clr>
            <a:srgbClr val="F26B43"/>
          </p15:clr>
        </p15:guide>
        <p15:guide id="9" pos="3749">
          <p15:clr>
            <a:srgbClr val="F26B43"/>
          </p15:clr>
        </p15:guide>
        <p15:guide id="10" pos="3931">
          <p15:clr>
            <a:srgbClr val="F26B43"/>
          </p15:clr>
        </p15:guide>
        <p15:guide id="12" orient="horz" pos="769">
          <p15:clr>
            <a:srgbClr val="F26B43"/>
          </p15:clr>
        </p15:guide>
        <p15:guide id="13" pos="2116">
          <p15:clr>
            <a:srgbClr val="F26B43"/>
          </p15:clr>
        </p15:guide>
        <p15:guide id="14" pos="5564">
          <p15:clr>
            <a:srgbClr val="F26B43"/>
          </p15:clr>
        </p15:guide>
        <p15:guide id="15" pos="2207">
          <p15:clr>
            <a:srgbClr val="F26B43"/>
          </p15:clr>
        </p15:guide>
        <p15:guide id="16" pos="2025">
          <p15:clr>
            <a:srgbClr val="F26B43"/>
          </p15:clr>
        </p15:guide>
        <p15:guide id="17" pos="5655">
          <p15:clr>
            <a:srgbClr val="F26B43"/>
          </p15:clr>
        </p15:guide>
        <p15:guide id="18" pos="5473">
          <p15:clr>
            <a:srgbClr val="F26B43"/>
          </p15:clr>
        </p15:guide>
        <p15:guide id="19" orient="horz" pos="3581">
          <p15:clr>
            <a:srgbClr val="F26B43"/>
          </p15:clr>
        </p15:guide>
        <p15:guide id="20" orient="horz" pos="59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latshållare för rubrik 1">
            <a:extLst>
              <a:ext uri="{FF2B5EF4-FFF2-40B4-BE49-F238E27FC236}">
                <a16:creationId xmlns:a16="http://schemas.microsoft.com/office/drawing/2014/main" id="{EDBB6073-0F61-9349-8171-02A07720DC5F}"/>
              </a:ext>
            </a:extLst>
          </p:cNvPr>
          <p:cNvSpPr>
            <a:spLocks noGrp="1"/>
          </p:cNvSpPr>
          <p:nvPr>
            <p:ph type="title"/>
          </p:nvPr>
        </p:nvSpPr>
        <p:spPr>
          <a:xfrm>
            <a:off x="838200" y="504000"/>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0" name="Platshållare för text 2">
            <a:extLst>
              <a:ext uri="{FF2B5EF4-FFF2-40B4-BE49-F238E27FC236}">
                <a16:creationId xmlns:a16="http://schemas.microsoft.com/office/drawing/2014/main" id="{27D29EB7-CCE6-0C43-8188-3121AF1846D2}"/>
              </a:ext>
            </a:extLst>
          </p:cNvPr>
          <p:cNvSpPr>
            <a:spLocks noGrp="1"/>
          </p:cNvSpPr>
          <p:nvPr>
            <p:ph type="body" idx="1"/>
          </p:nvPr>
        </p:nvSpPr>
        <p:spPr>
          <a:xfrm>
            <a:off x="838200" y="1961663"/>
            <a:ext cx="10515600" cy="4215300"/>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textruta 2">
            <a:extLst>
              <a:ext uri="{FF2B5EF4-FFF2-40B4-BE49-F238E27FC236}">
                <a16:creationId xmlns:a16="http://schemas.microsoft.com/office/drawing/2014/main" id="{75679365-A19F-F93C-DF09-0F4B5F8A20E6}"/>
              </a:ext>
            </a:extLst>
          </p:cNvPr>
          <p:cNvSpPr txBox="1"/>
          <p:nvPr userDrawn="1">
            <p:extLst>
              <p:ext uri="{1162E1C5-73C7-4A58-AE30-91384D911F3F}">
                <p184:classification xmlns:p184="http://schemas.microsoft.com/office/powerpoint/2018/4/main" val="ftr"/>
              </p:ext>
            </p:extLst>
          </p:nvPr>
        </p:nvSpPr>
        <p:spPr>
          <a:xfrm>
            <a:off x="5717350" y="6642100"/>
            <a:ext cx="782637" cy="152400"/>
          </a:xfrm>
          <a:prstGeom prst="rect">
            <a:avLst/>
          </a:prstGeom>
        </p:spPr>
        <p:txBody>
          <a:bodyPr horzOverflow="overflow" lIns="0" tIns="0" rIns="0" bIns="0">
            <a:spAutoFit/>
          </a:bodyPr>
          <a:lstStyle/>
          <a:p>
            <a:pPr algn="l"/>
            <a:r>
              <a:rPr lang="en-SE" sz="1000">
                <a:solidFill>
                  <a:srgbClr val="000000">
                    <a:alpha val="50000"/>
                  </a:srgbClr>
                </a:solidFill>
                <a:latin typeface="Aptos" panose="020B0004020202020204" pitchFamily="34" charset="0"/>
              </a:rPr>
              <a:t>CAB - Internal</a:t>
            </a:r>
          </a:p>
        </p:txBody>
      </p:sp>
    </p:spTree>
    <p:extLst>
      <p:ext uri="{BB962C8B-B14F-4D97-AF65-F5344CB8AC3E}">
        <p14:creationId xmlns:p14="http://schemas.microsoft.com/office/powerpoint/2010/main" val="90597876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 id="2147483793" r:id="rId44"/>
    <p:sldLayoutId id="2147483794" r:id="rId45"/>
    <p:sldLayoutId id="2147483795" r:id="rId46"/>
    <p:sldLayoutId id="2147483796" r:id="rId47"/>
    <p:sldLayoutId id="2147483797" r:id="rId48"/>
    <p:sldLayoutId id="2147483798" r:id="rId49"/>
    <p:sldLayoutId id="2147483799" r:id="rId50"/>
    <p:sldLayoutId id="2147483800" r:id="rId51"/>
    <p:sldLayoutId id="2147483801" r:id="rId52"/>
    <p:sldLayoutId id="2147483802" r:id="rId53"/>
    <p:sldLayoutId id="2147483803" r:id="rId54"/>
    <p:sldLayoutId id="2147483804" r:id="rId55"/>
    <p:sldLayoutId id="2147483805" r:id="rId56"/>
    <p:sldLayoutId id="2147483806" r:id="rId57"/>
    <p:sldLayoutId id="2147483807" r:id="rId58"/>
    <p:sldLayoutId id="2147483808" r:id="rId59"/>
    <p:sldLayoutId id="2147483809" r:id="rId60"/>
    <p:sldLayoutId id="2147483810" r:id="rId61"/>
    <p:sldLayoutId id="2147483811" r:id="rId62"/>
    <p:sldLayoutId id="2147483812" r:id="rId63"/>
    <p:sldLayoutId id="2147483813" r:id="rId64"/>
    <p:sldLayoutId id="2147483814" r:id="rId65"/>
    <p:sldLayoutId id="2147483815" r:id="rId66"/>
    <p:sldLayoutId id="2147483816" r:id="rId67"/>
    <p:sldLayoutId id="2147483817" r:id="rId68"/>
    <p:sldLayoutId id="2147483818" r:id="rId69"/>
    <p:sldLayoutId id="2147483819" r:id="rId70"/>
    <p:sldLayoutId id="2147483820" r:id="rId71"/>
    <p:sldLayoutId id="2147483821" r:id="rId72"/>
    <p:sldLayoutId id="2147483822" r:id="rId73"/>
    <p:sldLayoutId id="2147483823" r:id="rId74"/>
    <p:sldLayoutId id="2147483824" r:id="rId75"/>
    <p:sldLayoutId id="2147483825" r:id="rId76"/>
    <p:sldLayoutId id="2147483826" r:id="rId77"/>
    <p:sldLayoutId id="2147483827" r:id="rId78"/>
    <p:sldLayoutId id="2147483828" r:id="rId79"/>
    <p:sldLayoutId id="2147483829" r:id="rId80"/>
  </p:sldLayoutIdLst>
  <p:txStyles>
    <p:titleStyle>
      <a:lvl1pPr algn="l" defTabSz="914400" rtl="0" eaLnBrk="1" latinLnBrk="0" hangingPunct="1">
        <a:lnSpc>
          <a:spcPct val="90000"/>
        </a:lnSpc>
        <a:spcBef>
          <a:spcPct val="0"/>
        </a:spcBef>
        <a:buNone/>
        <a:defRPr sz="3200" b="1" i="0" kern="1200">
          <a:solidFill>
            <a:schemeClr val="tx1"/>
          </a:solidFill>
          <a:latin typeface="Gotham Narrow Black" pitchFamily="2" charset="0"/>
          <a:ea typeface="+mj-ea"/>
          <a:cs typeface="+mj-cs"/>
        </a:defRPr>
      </a:lvl1pPr>
    </p:titleStyle>
    <p:bodyStyle>
      <a:lvl1pPr marL="228600" indent="-228600" algn="l" defTabSz="914400" rtl="0" eaLnBrk="1" latinLnBrk="0" hangingPunct="1">
        <a:lnSpc>
          <a:spcPct val="100000"/>
        </a:lnSpc>
        <a:spcBef>
          <a:spcPts val="600"/>
        </a:spcBef>
        <a:spcAft>
          <a:spcPts val="200"/>
        </a:spcAft>
        <a:buFont typeface="Arial" panose="020B0604020202020204" pitchFamily="34" charset="0"/>
        <a:buChar char="•"/>
        <a:defRPr sz="1800" b="0" i="0" kern="1200">
          <a:solidFill>
            <a:schemeClr val="tx1"/>
          </a:solidFill>
          <a:latin typeface="Gotham Narrow Book" pitchFamily="2" charset="0"/>
          <a:ea typeface="+mn-ea"/>
          <a:cs typeface="+mn-cs"/>
        </a:defRPr>
      </a:lvl1pPr>
      <a:lvl2pPr marL="685800" indent="-228600" algn="l" defTabSz="914400" rtl="0" eaLnBrk="1" latinLnBrk="0" hangingPunct="1">
        <a:lnSpc>
          <a:spcPct val="100000"/>
        </a:lnSpc>
        <a:spcBef>
          <a:spcPts val="600"/>
        </a:spcBef>
        <a:spcAft>
          <a:spcPts val="200"/>
        </a:spcAft>
        <a:buFont typeface="Arial" panose="020B0604020202020204" pitchFamily="34" charset="0"/>
        <a:buChar char="•"/>
        <a:defRPr sz="1600" b="0" i="0" kern="1200">
          <a:solidFill>
            <a:schemeClr val="tx1"/>
          </a:solidFill>
          <a:latin typeface="Gotham Narrow Light" pitchFamily="2" charset="0"/>
          <a:ea typeface="+mn-ea"/>
          <a:cs typeface="+mn-cs"/>
        </a:defRPr>
      </a:lvl2pPr>
      <a:lvl3pPr marL="1143000" indent="-228600" algn="l" defTabSz="914400" rtl="0" eaLnBrk="1" latinLnBrk="0" hangingPunct="1">
        <a:lnSpc>
          <a:spcPct val="100000"/>
        </a:lnSpc>
        <a:spcBef>
          <a:spcPts val="600"/>
        </a:spcBef>
        <a:spcAft>
          <a:spcPts val="200"/>
        </a:spcAft>
        <a:buFont typeface="Arial" panose="020B0604020202020204" pitchFamily="34" charset="0"/>
        <a:buChar char="•"/>
        <a:defRPr sz="1400" b="0" i="0" kern="1200">
          <a:solidFill>
            <a:schemeClr val="tx1"/>
          </a:solidFill>
          <a:latin typeface="Gotham Narrow Light" pitchFamily="2" charset="0"/>
          <a:ea typeface="+mn-ea"/>
          <a:cs typeface="+mn-cs"/>
        </a:defRPr>
      </a:lvl3pPr>
      <a:lvl4pPr marL="1600200" indent="-228600" algn="l" defTabSz="914400" rtl="0" eaLnBrk="1" latinLnBrk="0" hangingPunct="1">
        <a:lnSpc>
          <a:spcPct val="100000"/>
        </a:lnSpc>
        <a:spcBef>
          <a:spcPts val="600"/>
        </a:spcBef>
        <a:spcAft>
          <a:spcPts val="200"/>
        </a:spcAft>
        <a:buFont typeface="Arial" panose="020B0604020202020204" pitchFamily="34" charset="0"/>
        <a:buChar char="•"/>
        <a:defRPr sz="1200" b="0" i="0" kern="1200">
          <a:solidFill>
            <a:schemeClr val="tx1"/>
          </a:solidFill>
          <a:latin typeface="Gotham Narrow Light" pitchFamily="2" charset="0"/>
          <a:ea typeface="+mn-ea"/>
          <a:cs typeface="+mn-cs"/>
        </a:defRPr>
      </a:lvl4pPr>
      <a:lvl5pPr marL="2057400" indent="-228600" algn="l" defTabSz="914400" rtl="0" eaLnBrk="1" latinLnBrk="0" hangingPunct="1">
        <a:lnSpc>
          <a:spcPct val="100000"/>
        </a:lnSpc>
        <a:spcBef>
          <a:spcPts val="600"/>
        </a:spcBef>
        <a:spcAft>
          <a:spcPts val="200"/>
        </a:spcAft>
        <a:buFont typeface="Arial" panose="020B0604020202020204" pitchFamily="34" charset="0"/>
        <a:buChar char="•"/>
        <a:defRPr sz="1100" b="0" i="0" kern="1200">
          <a:solidFill>
            <a:schemeClr val="tx1"/>
          </a:solidFill>
          <a:latin typeface="Gotham Narrow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55E2B4EA-6994-2B47-916F-B953C77606AE}"/>
              </a:ext>
            </a:extLst>
          </p:cNvPr>
          <p:cNvSpPr>
            <a:spLocks noGrp="1"/>
          </p:cNvSpPr>
          <p:nvPr>
            <p:ph type="title"/>
          </p:nvPr>
        </p:nvSpPr>
        <p:spPr>
          <a:xfrm>
            <a:off x="838200" y="504000"/>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36AC3D60-4F99-9C43-BB21-6DA5AF9FB10C}"/>
              </a:ext>
            </a:extLst>
          </p:cNvPr>
          <p:cNvSpPr>
            <a:spLocks noGrp="1"/>
          </p:cNvSpPr>
          <p:nvPr>
            <p:ph type="body" idx="1"/>
          </p:nvPr>
        </p:nvSpPr>
        <p:spPr>
          <a:xfrm>
            <a:off x="838200" y="1961663"/>
            <a:ext cx="10515600" cy="4215300"/>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textruta 2">
            <a:extLst>
              <a:ext uri="{FF2B5EF4-FFF2-40B4-BE49-F238E27FC236}">
                <a16:creationId xmlns:a16="http://schemas.microsoft.com/office/drawing/2014/main" id="{EEA2B704-DF50-7C73-52F6-E748AA75B0D9}"/>
              </a:ext>
            </a:extLst>
          </p:cNvPr>
          <p:cNvSpPr txBox="1"/>
          <p:nvPr userDrawn="1">
            <p:extLst>
              <p:ext uri="{1162E1C5-73C7-4A58-AE30-91384D911F3F}">
                <p184:classification xmlns:p184="http://schemas.microsoft.com/office/powerpoint/2018/4/main" val="ftr"/>
              </p:ext>
            </p:extLst>
          </p:nvPr>
        </p:nvSpPr>
        <p:spPr>
          <a:xfrm>
            <a:off x="5717350" y="6642100"/>
            <a:ext cx="782637" cy="152400"/>
          </a:xfrm>
          <a:prstGeom prst="rect">
            <a:avLst/>
          </a:prstGeom>
        </p:spPr>
        <p:txBody>
          <a:bodyPr horzOverflow="overflow" lIns="0" tIns="0" rIns="0" bIns="0">
            <a:spAutoFit/>
          </a:bodyPr>
          <a:lstStyle/>
          <a:p>
            <a:pPr algn="l"/>
            <a:r>
              <a:rPr lang="en-SE" sz="1000">
                <a:solidFill>
                  <a:srgbClr val="000000">
                    <a:alpha val="50000"/>
                  </a:srgbClr>
                </a:solidFill>
                <a:latin typeface="Aptos" panose="020B0004020202020204" pitchFamily="34" charset="0"/>
              </a:rPr>
              <a:t>CAB - Internal</a:t>
            </a:r>
          </a:p>
        </p:txBody>
      </p:sp>
    </p:spTree>
    <p:extLst>
      <p:ext uri="{BB962C8B-B14F-4D97-AF65-F5344CB8AC3E}">
        <p14:creationId xmlns:p14="http://schemas.microsoft.com/office/powerpoint/2010/main" val="221645314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 id="2147483858" r:id="rId28"/>
    <p:sldLayoutId id="2147483859" r:id="rId29"/>
    <p:sldLayoutId id="2147483860" r:id="rId30"/>
    <p:sldLayoutId id="2147483861" r:id="rId31"/>
    <p:sldLayoutId id="2147483862" r:id="rId32"/>
    <p:sldLayoutId id="2147483863" r:id="rId33"/>
    <p:sldLayoutId id="2147483864" r:id="rId34"/>
    <p:sldLayoutId id="2147483865" r:id="rId35"/>
    <p:sldLayoutId id="2147483866" r:id="rId36"/>
    <p:sldLayoutId id="2147483867" r:id="rId37"/>
    <p:sldLayoutId id="2147483868" r:id="rId38"/>
    <p:sldLayoutId id="2147483869" r:id="rId39"/>
    <p:sldLayoutId id="2147483870" r:id="rId40"/>
    <p:sldLayoutId id="2147483871" r:id="rId41"/>
    <p:sldLayoutId id="2147483872" r:id="rId42"/>
    <p:sldLayoutId id="2147483873" r:id="rId43"/>
    <p:sldLayoutId id="2147483874" r:id="rId44"/>
    <p:sldLayoutId id="2147483875" r:id="rId45"/>
    <p:sldLayoutId id="2147483876" r:id="rId46"/>
    <p:sldLayoutId id="2147483877" r:id="rId47"/>
    <p:sldLayoutId id="2147483878" r:id="rId48"/>
    <p:sldLayoutId id="2147483879" r:id="rId49"/>
    <p:sldLayoutId id="2147483880" r:id="rId50"/>
    <p:sldLayoutId id="2147483881" r:id="rId51"/>
    <p:sldLayoutId id="2147483882" r:id="rId52"/>
    <p:sldLayoutId id="2147483883" r:id="rId53"/>
    <p:sldLayoutId id="2147483884" r:id="rId54"/>
    <p:sldLayoutId id="2147483885" r:id="rId55"/>
  </p:sldLayoutIdLst>
  <p:txStyles>
    <p:titleStyle>
      <a:lvl1pPr algn="l" defTabSz="914400" rtl="0" eaLnBrk="1" latinLnBrk="0" hangingPunct="1">
        <a:lnSpc>
          <a:spcPct val="90000"/>
        </a:lnSpc>
        <a:spcBef>
          <a:spcPct val="0"/>
        </a:spcBef>
        <a:buNone/>
        <a:defRPr sz="3200" b="1" i="0" kern="1200">
          <a:solidFill>
            <a:schemeClr val="tx1"/>
          </a:solidFill>
          <a:latin typeface="Gotham Narrow Black" pitchFamily="2" charset="0"/>
          <a:ea typeface="+mj-ea"/>
          <a:cs typeface="+mj-cs"/>
        </a:defRPr>
      </a:lvl1pPr>
    </p:titleStyle>
    <p:bodyStyle>
      <a:lvl1pPr marL="228600" indent="-228600" algn="l" defTabSz="914400" rtl="0" eaLnBrk="1" latinLnBrk="0" hangingPunct="1">
        <a:lnSpc>
          <a:spcPct val="100000"/>
        </a:lnSpc>
        <a:spcBef>
          <a:spcPts val="600"/>
        </a:spcBef>
        <a:spcAft>
          <a:spcPts val="200"/>
        </a:spcAft>
        <a:buFont typeface="Arial" panose="020B0604020202020204" pitchFamily="34" charset="0"/>
        <a:buChar char="•"/>
        <a:defRPr sz="1800" b="0" i="0" kern="1200">
          <a:solidFill>
            <a:schemeClr val="tx1"/>
          </a:solidFill>
          <a:latin typeface="Gotham Narrow Book" pitchFamily="2" charset="0"/>
          <a:ea typeface="+mn-ea"/>
          <a:cs typeface="+mn-cs"/>
        </a:defRPr>
      </a:lvl1pPr>
      <a:lvl2pPr marL="685800" indent="-228600" algn="l" defTabSz="914400" rtl="0" eaLnBrk="1" latinLnBrk="0" hangingPunct="1">
        <a:lnSpc>
          <a:spcPct val="100000"/>
        </a:lnSpc>
        <a:spcBef>
          <a:spcPts val="600"/>
        </a:spcBef>
        <a:spcAft>
          <a:spcPts val="200"/>
        </a:spcAft>
        <a:buFont typeface="Arial" panose="020B0604020202020204" pitchFamily="34" charset="0"/>
        <a:buChar char="•"/>
        <a:defRPr sz="1600" b="0" i="0" kern="1200">
          <a:solidFill>
            <a:schemeClr val="tx1"/>
          </a:solidFill>
          <a:latin typeface="Gotham Narrow Light" pitchFamily="2" charset="0"/>
          <a:ea typeface="+mn-ea"/>
          <a:cs typeface="+mn-cs"/>
        </a:defRPr>
      </a:lvl2pPr>
      <a:lvl3pPr marL="1143000" indent="-228600" algn="l" defTabSz="914400" rtl="0" eaLnBrk="1" latinLnBrk="0" hangingPunct="1">
        <a:lnSpc>
          <a:spcPct val="100000"/>
        </a:lnSpc>
        <a:spcBef>
          <a:spcPts val="600"/>
        </a:spcBef>
        <a:spcAft>
          <a:spcPts val="200"/>
        </a:spcAft>
        <a:buFont typeface="Arial" panose="020B0604020202020204" pitchFamily="34" charset="0"/>
        <a:buChar char="•"/>
        <a:defRPr sz="1400" b="0" i="0" kern="1200">
          <a:solidFill>
            <a:schemeClr val="tx1"/>
          </a:solidFill>
          <a:latin typeface="Gotham Narrow Light" pitchFamily="2" charset="0"/>
          <a:ea typeface="+mn-ea"/>
          <a:cs typeface="+mn-cs"/>
        </a:defRPr>
      </a:lvl3pPr>
      <a:lvl4pPr marL="1600200" indent="-228600" algn="l" defTabSz="914400" rtl="0" eaLnBrk="1" latinLnBrk="0" hangingPunct="1">
        <a:lnSpc>
          <a:spcPct val="100000"/>
        </a:lnSpc>
        <a:spcBef>
          <a:spcPts val="600"/>
        </a:spcBef>
        <a:spcAft>
          <a:spcPts val="200"/>
        </a:spcAft>
        <a:buFont typeface="Arial" panose="020B0604020202020204" pitchFamily="34" charset="0"/>
        <a:buChar char="•"/>
        <a:defRPr sz="1200" b="0" i="0" kern="1200">
          <a:solidFill>
            <a:schemeClr val="tx1"/>
          </a:solidFill>
          <a:latin typeface="Gotham Narrow Light" pitchFamily="2" charset="0"/>
          <a:ea typeface="+mn-ea"/>
          <a:cs typeface="+mn-cs"/>
        </a:defRPr>
      </a:lvl4pPr>
      <a:lvl5pPr marL="2057400" indent="-228600" algn="l" defTabSz="914400" rtl="0" eaLnBrk="1" latinLnBrk="0" hangingPunct="1">
        <a:lnSpc>
          <a:spcPct val="100000"/>
        </a:lnSpc>
        <a:spcBef>
          <a:spcPts val="600"/>
        </a:spcBef>
        <a:spcAft>
          <a:spcPts val="200"/>
        </a:spcAft>
        <a:buFont typeface="Arial" panose="020B0604020202020204" pitchFamily="34" charset="0"/>
        <a:buChar char="•"/>
        <a:defRPr sz="1100" b="0" i="0" kern="1200">
          <a:solidFill>
            <a:schemeClr val="tx1"/>
          </a:solidFill>
          <a:latin typeface="Gotham Narrow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55E2B4EA-6994-2B47-916F-B953C77606AE}"/>
              </a:ext>
            </a:extLst>
          </p:cNvPr>
          <p:cNvSpPr>
            <a:spLocks noGrp="1"/>
          </p:cNvSpPr>
          <p:nvPr>
            <p:ph type="title"/>
          </p:nvPr>
        </p:nvSpPr>
        <p:spPr>
          <a:xfrm>
            <a:off x="838200" y="504000"/>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36AC3D60-4F99-9C43-BB21-6DA5AF9FB10C}"/>
              </a:ext>
            </a:extLst>
          </p:cNvPr>
          <p:cNvSpPr>
            <a:spLocks noGrp="1"/>
          </p:cNvSpPr>
          <p:nvPr>
            <p:ph type="body" idx="1"/>
          </p:nvPr>
        </p:nvSpPr>
        <p:spPr>
          <a:xfrm>
            <a:off x="838200" y="1961663"/>
            <a:ext cx="10515600" cy="4215300"/>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textruta 1">
            <a:extLst>
              <a:ext uri="{FF2B5EF4-FFF2-40B4-BE49-F238E27FC236}">
                <a16:creationId xmlns:a16="http://schemas.microsoft.com/office/drawing/2014/main" id="{2F8497B5-ABD3-4008-9256-536E5D8A12E9}"/>
              </a:ext>
            </a:extLst>
          </p:cNvPr>
          <p:cNvSpPr txBox="1"/>
          <p:nvPr>
            <p:extLst>
              <p:ext uri="{1162E1C5-73C7-4A58-AE30-91384D911F3F}">
                <p184:classification xmlns:p184="http://schemas.microsoft.com/office/powerpoint/2018/4/main" val="ftr"/>
              </p:ext>
            </p:extLst>
          </p:nvPr>
        </p:nvSpPr>
        <p:spPr>
          <a:xfrm>
            <a:off x="5717350" y="6642100"/>
            <a:ext cx="782637" cy="152400"/>
          </a:xfrm>
          <a:prstGeom prst="rect">
            <a:avLst/>
          </a:prstGeom>
        </p:spPr>
        <p:txBody>
          <a:bodyPr horzOverflow="overflow" lIns="0" tIns="0" rIns="0" bIns="0">
            <a:spAutoFit/>
          </a:bodyPr>
          <a:lstStyle/>
          <a:p>
            <a:pPr algn="l"/>
            <a:r>
              <a:rPr lang="en-SE" sz="1000">
                <a:solidFill>
                  <a:srgbClr val="000000">
                    <a:alpha val="50000"/>
                  </a:srgbClr>
                </a:solidFill>
                <a:latin typeface="Aptos" panose="020B0004020202020204" pitchFamily="34" charset="0"/>
              </a:rPr>
              <a:t>CAB - Internal</a:t>
            </a:r>
          </a:p>
        </p:txBody>
      </p:sp>
    </p:spTree>
    <p:extLst>
      <p:ext uri="{BB962C8B-B14F-4D97-AF65-F5344CB8AC3E}">
        <p14:creationId xmlns:p14="http://schemas.microsoft.com/office/powerpoint/2010/main" val="453770873"/>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 id="2147483909" r:id="rId23"/>
    <p:sldLayoutId id="2147483910" r:id="rId24"/>
    <p:sldLayoutId id="2147483911" r:id="rId25"/>
    <p:sldLayoutId id="2147483912" r:id="rId26"/>
    <p:sldLayoutId id="2147483913" r:id="rId27"/>
    <p:sldLayoutId id="2147483914" r:id="rId28"/>
    <p:sldLayoutId id="2147483915" r:id="rId29"/>
    <p:sldLayoutId id="2147483916" r:id="rId30"/>
    <p:sldLayoutId id="2147483918" r:id="rId31"/>
  </p:sldLayoutIdLst>
  <p:txStyles>
    <p:titleStyle>
      <a:lvl1pPr algn="l" defTabSz="914400" rtl="0" eaLnBrk="1" latinLnBrk="0" hangingPunct="1">
        <a:lnSpc>
          <a:spcPct val="90000"/>
        </a:lnSpc>
        <a:spcBef>
          <a:spcPct val="0"/>
        </a:spcBef>
        <a:buNone/>
        <a:defRPr sz="3200" b="0" i="0" kern="1200">
          <a:solidFill>
            <a:schemeClr val="tx1"/>
          </a:solidFill>
          <a:latin typeface="Gotham Narrow Black" pitchFamily="2" charset="0"/>
          <a:ea typeface="+mj-ea"/>
          <a:cs typeface="+mj-cs"/>
        </a:defRPr>
      </a:lvl1pPr>
    </p:titleStyle>
    <p:bodyStyle>
      <a:lvl1pPr marL="228600" indent="-228600" algn="l" defTabSz="914400" rtl="0" eaLnBrk="1" latinLnBrk="0" hangingPunct="1">
        <a:lnSpc>
          <a:spcPct val="100000"/>
        </a:lnSpc>
        <a:spcBef>
          <a:spcPts val="600"/>
        </a:spcBef>
        <a:spcAft>
          <a:spcPts val="200"/>
        </a:spcAft>
        <a:buFont typeface="Arial" panose="020B0604020202020204" pitchFamily="34" charset="0"/>
        <a:buChar char="•"/>
        <a:defRPr sz="1800" b="0" i="0" kern="1200">
          <a:solidFill>
            <a:schemeClr val="tx1"/>
          </a:solidFill>
          <a:latin typeface="Gotham Narrow Book" pitchFamily="2" charset="0"/>
          <a:ea typeface="+mn-ea"/>
          <a:cs typeface="+mn-cs"/>
        </a:defRPr>
      </a:lvl1pPr>
      <a:lvl2pPr marL="685800" indent="-228600" algn="l" defTabSz="914400" rtl="0" eaLnBrk="1" latinLnBrk="0" hangingPunct="1">
        <a:lnSpc>
          <a:spcPct val="100000"/>
        </a:lnSpc>
        <a:spcBef>
          <a:spcPts val="600"/>
        </a:spcBef>
        <a:spcAft>
          <a:spcPts val="200"/>
        </a:spcAft>
        <a:buFont typeface="Arial" panose="020B0604020202020204" pitchFamily="34" charset="0"/>
        <a:buChar char="•"/>
        <a:defRPr sz="1600" b="0" i="0" kern="1200">
          <a:solidFill>
            <a:schemeClr val="tx1"/>
          </a:solidFill>
          <a:latin typeface="Gotham Narrow Light" pitchFamily="2" charset="0"/>
          <a:ea typeface="+mn-ea"/>
          <a:cs typeface="+mn-cs"/>
        </a:defRPr>
      </a:lvl2pPr>
      <a:lvl3pPr marL="1143000" indent="-228600" algn="l" defTabSz="914400" rtl="0" eaLnBrk="1" latinLnBrk="0" hangingPunct="1">
        <a:lnSpc>
          <a:spcPct val="100000"/>
        </a:lnSpc>
        <a:spcBef>
          <a:spcPts val="600"/>
        </a:spcBef>
        <a:spcAft>
          <a:spcPts val="200"/>
        </a:spcAft>
        <a:buFont typeface="Arial" panose="020B0604020202020204" pitchFamily="34" charset="0"/>
        <a:buChar char="•"/>
        <a:defRPr sz="1400" b="0" i="0" kern="1200">
          <a:solidFill>
            <a:schemeClr val="tx1"/>
          </a:solidFill>
          <a:latin typeface="Gotham Narrow Light" pitchFamily="2" charset="0"/>
          <a:ea typeface="+mn-ea"/>
          <a:cs typeface="+mn-cs"/>
        </a:defRPr>
      </a:lvl3pPr>
      <a:lvl4pPr marL="1600200" indent="-228600" algn="l" defTabSz="914400" rtl="0" eaLnBrk="1" latinLnBrk="0" hangingPunct="1">
        <a:lnSpc>
          <a:spcPct val="100000"/>
        </a:lnSpc>
        <a:spcBef>
          <a:spcPts val="600"/>
        </a:spcBef>
        <a:spcAft>
          <a:spcPts val="200"/>
        </a:spcAft>
        <a:buFont typeface="Arial" panose="020B0604020202020204" pitchFamily="34" charset="0"/>
        <a:buChar char="•"/>
        <a:defRPr sz="1200" b="0" i="0" kern="1200">
          <a:solidFill>
            <a:schemeClr val="tx1"/>
          </a:solidFill>
          <a:latin typeface="Gotham Narrow Light" pitchFamily="2" charset="0"/>
          <a:ea typeface="+mn-ea"/>
          <a:cs typeface="+mn-cs"/>
        </a:defRPr>
      </a:lvl4pPr>
      <a:lvl5pPr marL="2057400" indent="-228600" algn="l" defTabSz="914400" rtl="0" eaLnBrk="1" latinLnBrk="0" hangingPunct="1">
        <a:lnSpc>
          <a:spcPct val="100000"/>
        </a:lnSpc>
        <a:spcBef>
          <a:spcPts val="600"/>
        </a:spcBef>
        <a:spcAft>
          <a:spcPts val="200"/>
        </a:spcAft>
        <a:buFont typeface="Arial" panose="020B0604020202020204" pitchFamily="34" charset="0"/>
        <a:buChar char="•"/>
        <a:defRPr sz="1100" b="0" i="0" kern="1200">
          <a:solidFill>
            <a:schemeClr val="tx1"/>
          </a:solidFill>
          <a:latin typeface="Gotham Narrow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latshållare för rubrik 1">
            <a:extLst>
              <a:ext uri="{FF2B5EF4-FFF2-40B4-BE49-F238E27FC236}">
                <a16:creationId xmlns:a16="http://schemas.microsoft.com/office/drawing/2014/main" id="{EDBB6073-0F61-9349-8171-02A07720DC5F}"/>
              </a:ext>
            </a:extLst>
          </p:cNvPr>
          <p:cNvSpPr>
            <a:spLocks noGrp="1"/>
          </p:cNvSpPr>
          <p:nvPr>
            <p:ph type="title"/>
          </p:nvPr>
        </p:nvSpPr>
        <p:spPr>
          <a:xfrm>
            <a:off x="838200" y="504000"/>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0" name="Platshållare för text 2">
            <a:extLst>
              <a:ext uri="{FF2B5EF4-FFF2-40B4-BE49-F238E27FC236}">
                <a16:creationId xmlns:a16="http://schemas.microsoft.com/office/drawing/2014/main" id="{27D29EB7-CCE6-0C43-8188-3121AF1846D2}"/>
              </a:ext>
            </a:extLst>
          </p:cNvPr>
          <p:cNvSpPr>
            <a:spLocks noGrp="1"/>
          </p:cNvSpPr>
          <p:nvPr>
            <p:ph type="body" idx="1"/>
          </p:nvPr>
        </p:nvSpPr>
        <p:spPr>
          <a:xfrm>
            <a:off x="838200" y="1961663"/>
            <a:ext cx="10515600" cy="4215300"/>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textruta 2">
            <a:extLst>
              <a:ext uri="{FF2B5EF4-FFF2-40B4-BE49-F238E27FC236}">
                <a16:creationId xmlns:a16="http://schemas.microsoft.com/office/drawing/2014/main" id="{B4451AB1-6EDD-F055-3BCD-13B82DF695EA}"/>
              </a:ext>
            </a:extLst>
          </p:cNvPr>
          <p:cNvSpPr txBox="1"/>
          <p:nvPr userDrawn="1">
            <p:extLst>
              <p:ext uri="{1162E1C5-73C7-4A58-AE30-91384D911F3F}">
                <p184:classification xmlns:p184="http://schemas.microsoft.com/office/powerpoint/2018/4/main" val="ftr"/>
              </p:ext>
            </p:extLst>
          </p:nvPr>
        </p:nvSpPr>
        <p:spPr>
          <a:xfrm>
            <a:off x="5717350" y="6642100"/>
            <a:ext cx="782637" cy="152400"/>
          </a:xfrm>
          <a:prstGeom prst="rect">
            <a:avLst/>
          </a:prstGeom>
        </p:spPr>
        <p:txBody>
          <a:bodyPr horzOverflow="overflow" lIns="0" tIns="0" rIns="0" bIns="0">
            <a:spAutoFit/>
          </a:bodyPr>
          <a:lstStyle/>
          <a:p>
            <a:pPr algn="l"/>
            <a:r>
              <a:rPr lang="en-SE" sz="1000">
                <a:solidFill>
                  <a:srgbClr val="000000">
                    <a:alpha val="50000"/>
                  </a:srgbClr>
                </a:solidFill>
                <a:latin typeface="Aptos" panose="020B0004020202020204" pitchFamily="34" charset="0"/>
              </a:rPr>
              <a:t>CAB - Internal</a:t>
            </a:r>
          </a:p>
        </p:txBody>
      </p:sp>
    </p:spTree>
    <p:extLst>
      <p:ext uri="{BB962C8B-B14F-4D97-AF65-F5344CB8AC3E}">
        <p14:creationId xmlns:p14="http://schemas.microsoft.com/office/powerpoint/2010/main" val="2840377969"/>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Lst>
  <p:txStyles>
    <p:titleStyle>
      <a:lvl1pPr algn="l" defTabSz="914400" rtl="0" eaLnBrk="1" latinLnBrk="0" hangingPunct="1">
        <a:lnSpc>
          <a:spcPct val="90000"/>
        </a:lnSpc>
        <a:spcBef>
          <a:spcPct val="0"/>
        </a:spcBef>
        <a:buNone/>
        <a:defRPr sz="3200" b="0" i="0" kern="1200">
          <a:solidFill>
            <a:schemeClr val="tx1"/>
          </a:solidFill>
          <a:latin typeface="Gotham Narrow Black" pitchFamily="2" charset="0"/>
          <a:ea typeface="+mj-ea"/>
          <a:cs typeface="+mj-cs"/>
        </a:defRPr>
      </a:lvl1pPr>
    </p:titleStyle>
    <p:bodyStyle>
      <a:lvl1pPr marL="228600" indent="-228600" algn="l" defTabSz="914400" rtl="0" eaLnBrk="1" latinLnBrk="0" hangingPunct="1">
        <a:lnSpc>
          <a:spcPct val="100000"/>
        </a:lnSpc>
        <a:spcBef>
          <a:spcPts val="600"/>
        </a:spcBef>
        <a:spcAft>
          <a:spcPts val="200"/>
        </a:spcAft>
        <a:buFont typeface="Arial" panose="020B0604020202020204" pitchFamily="34" charset="0"/>
        <a:buChar char="•"/>
        <a:defRPr sz="1800" b="0" i="0" kern="1200">
          <a:solidFill>
            <a:schemeClr val="tx1"/>
          </a:solidFill>
          <a:latin typeface="Gotham Narrow Book" pitchFamily="2" charset="0"/>
          <a:ea typeface="+mn-ea"/>
          <a:cs typeface="+mn-cs"/>
        </a:defRPr>
      </a:lvl1pPr>
      <a:lvl2pPr marL="685800" indent="-228600" algn="l" defTabSz="914400" rtl="0" eaLnBrk="1" latinLnBrk="0" hangingPunct="1">
        <a:lnSpc>
          <a:spcPct val="100000"/>
        </a:lnSpc>
        <a:spcBef>
          <a:spcPts val="600"/>
        </a:spcBef>
        <a:spcAft>
          <a:spcPts val="200"/>
        </a:spcAft>
        <a:buFont typeface="Arial" panose="020B0604020202020204" pitchFamily="34" charset="0"/>
        <a:buChar char="•"/>
        <a:defRPr sz="1600" b="0" i="0" kern="1200">
          <a:solidFill>
            <a:schemeClr val="tx1"/>
          </a:solidFill>
          <a:latin typeface="Gotham Narrow Light" pitchFamily="2" charset="0"/>
          <a:ea typeface="+mn-ea"/>
          <a:cs typeface="+mn-cs"/>
        </a:defRPr>
      </a:lvl2pPr>
      <a:lvl3pPr marL="1143000" indent="-228600" algn="l" defTabSz="914400" rtl="0" eaLnBrk="1" latinLnBrk="0" hangingPunct="1">
        <a:lnSpc>
          <a:spcPct val="100000"/>
        </a:lnSpc>
        <a:spcBef>
          <a:spcPts val="600"/>
        </a:spcBef>
        <a:spcAft>
          <a:spcPts val="200"/>
        </a:spcAft>
        <a:buFont typeface="Arial" panose="020B0604020202020204" pitchFamily="34" charset="0"/>
        <a:buChar char="•"/>
        <a:defRPr sz="1400" b="0" i="0" kern="1200">
          <a:solidFill>
            <a:schemeClr val="tx1"/>
          </a:solidFill>
          <a:latin typeface="Gotham Narrow Light" pitchFamily="2" charset="0"/>
          <a:ea typeface="+mn-ea"/>
          <a:cs typeface="+mn-cs"/>
        </a:defRPr>
      </a:lvl3pPr>
      <a:lvl4pPr marL="1600200" indent="-228600" algn="l" defTabSz="914400" rtl="0" eaLnBrk="1" latinLnBrk="0" hangingPunct="1">
        <a:lnSpc>
          <a:spcPct val="100000"/>
        </a:lnSpc>
        <a:spcBef>
          <a:spcPts val="600"/>
        </a:spcBef>
        <a:spcAft>
          <a:spcPts val="200"/>
        </a:spcAft>
        <a:buFont typeface="Arial" panose="020B0604020202020204" pitchFamily="34" charset="0"/>
        <a:buChar char="•"/>
        <a:defRPr sz="1200" b="0" i="0" kern="1200">
          <a:solidFill>
            <a:schemeClr val="tx1"/>
          </a:solidFill>
          <a:latin typeface="Gotham Narrow Light" pitchFamily="2" charset="0"/>
          <a:ea typeface="+mn-ea"/>
          <a:cs typeface="+mn-cs"/>
        </a:defRPr>
      </a:lvl4pPr>
      <a:lvl5pPr marL="2057400" indent="-228600" algn="l" defTabSz="914400" rtl="0" eaLnBrk="1" latinLnBrk="0" hangingPunct="1">
        <a:lnSpc>
          <a:spcPct val="100000"/>
        </a:lnSpc>
        <a:spcBef>
          <a:spcPts val="600"/>
        </a:spcBef>
        <a:spcAft>
          <a:spcPts val="200"/>
        </a:spcAft>
        <a:buFont typeface="Arial" panose="020B0604020202020204" pitchFamily="34" charset="0"/>
        <a:buChar char="•"/>
        <a:defRPr sz="1100" b="0" i="0" kern="1200">
          <a:solidFill>
            <a:schemeClr val="tx1"/>
          </a:solidFill>
          <a:latin typeface="Gotham Narrow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984" y="1221318"/>
            <a:ext cx="8295619" cy="563060"/>
          </a:xfrm>
          <a:prstGeom prst="rect">
            <a:avLst/>
          </a:prstGeom>
        </p:spPr>
        <p:txBody>
          <a:bodyPr vert="horz" wrap="square" lIns="0" tIns="0" rIns="0" bIns="0" rtlCol="0" anchor="t">
            <a:noAutofit/>
          </a:bodyPr>
          <a:lstStyle/>
          <a:p>
            <a:r>
              <a:rPr lang="en-GB"/>
              <a:t>Click to edit Master title style</a:t>
            </a:r>
            <a:endParaRPr lang="en-GB" dirty="0"/>
          </a:p>
        </p:txBody>
      </p:sp>
      <p:sp>
        <p:nvSpPr>
          <p:cNvPr id="3" name="Text Placeholder 2"/>
          <p:cNvSpPr>
            <a:spLocks noGrp="1"/>
          </p:cNvSpPr>
          <p:nvPr>
            <p:ph type="body" idx="1"/>
          </p:nvPr>
        </p:nvSpPr>
        <p:spPr>
          <a:xfrm>
            <a:off x="670985" y="2115860"/>
            <a:ext cx="8017403" cy="1548116"/>
          </a:xfrm>
          <a:prstGeom prst="rect">
            <a:avLst/>
          </a:prstGeom>
        </p:spPr>
        <p:txBody>
          <a:bodyPr vert="horz" wrap="square"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6" name="Graphic 5">
            <a:extLst>
              <a:ext uri="{FF2B5EF4-FFF2-40B4-BE49-F238E27FC236}">
                <a16:creationId xmlns:a16="http://schemas.microsoft.com/office/drawing/2014/main" id="{62201C39-B769-EA31-D7BC-582CB01A0A72}"/>
              </a:ext>
            </a:extLst>
          </p:cNvPr>
          <p:cNvPicPr>
            <a:picLocks noChangeAspect="1"/>
          </p:cNvPicPr>
          <p:nvPr userDrawn="1"/>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l="18187" t="44303" r="20050" b="46572"/>
          <a:stretch/>
        </p:blipFill>
        <p:spPr>
          <a:xfrm>
            <a:off x="620184" y="6190751"/>
            <a:ext cx="1515956" cy="316913"/>
          </a:xfrm>
          <a:prstGeom prst="rect">
            <a:avLst/>
          </a:prstGeom>
        </p:spPr>
      </p:pic>
    </p:spTree>
    <p:extLst>
      <p:ext uri="{BB962C8B-B14F-4D97-AF65-F5344CB8AC3E}">
        <p14:creationId xmlns:p14="http://schemas.microsoft.com/office/powerpoint/2010/main" val="659271153"/>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Lst>
  <p:hf sldNum="0" hdr="0" ftr="0" dt="0"/>
  <p:txStyles>
    <p:titleStyle>
      <a:lvl1pPr algn="l" defTabSz="1219170" rtl="0" eaLnBrk="1" latinLnBrk="0" hangingPunct="1">
        <a:lnSpc>
          <a:spcPts val="3600"/>
        </a:lnSpc>
        <a:spcBef>
          <a:spcPct val="0"/>
        </a:spcBef>
        <a:buNone/>
        <a:defRPr sz="4000" b="1" i="0" kern="1200" spc="-50" baseline="0">
          <a:solidFill>
            <a:schemeClr val="accent1"/>
          </a:solidFill>
          <a:latin typeface="+mj-lt"/>
          <a:ea typeface="+mj-ea"/>
          <a:cs typeface="+mj-cs"/>
        </a:defRPr>
      </a:lvl1pPr>
    </p:titleStyle>
    <p:bodyStyle>
      <a:lvl1pPr marL="216000" indent="-216000" algn="l" defTabSz="1219170" rtl="0" eaLnBrk="1" latinLnBrk="0" hangingPunct="1">
        <a:lnSpc>
          <a:spcPct val="90000"/>
        </a:lnSpc>
        <a:spcBef>
          <a:spcPts val="600"/>
        </a:spcBef>
        <a:buClr>
          <a:schemeClr val="accent1"/>
        </a:buClr>
        <a:buSzPct val="90000"/>
        <a:buFont typeface="Wingdings 2" panose="05020102010507070707" pitchFamily="18" charset="2"/>
        <a:buChar char=""/>
        <a:defRPr sz="1600" kern="1200">
          <a:solidFill>
            <a:schemeClr val="tx1"/>
          </a:solidFill>
          <a:latin typeface="+mn-lt"/>
          <a:ea typeface="+mn-ea"/>
          <a:cs typeface="Calibri Light" panose="020F0302020204030204" pitchFamily="34" charset="0"/>
        </a:defRPr>
      </a:lvl1pPr>
      <a:lvl2pPr marL="432000" indent="-216000" algn="l" defTabSz="1219170" rtl="0" eaLnBrk="1" latinLnBrk="0" hangingPunct="1">
        <a:lnSpc>
          <a:spcPct val="90000"/>
        </a:lnSpc>
        <a:spcBef>
          <a:spcPts val="600"/>
        </a:spcBef>
        <a:buClr>
          <a:schemeClr val="accent1"/>
        </a:buClr>
        <a:buFont typeface="Calibri" panose="020F0502020204030204" pitchFamily="34" charset="0"/>
        <a:buChar char="−"/>
        <a:defRPr sz="1600" kern="1200">
          <a:solidFill>
            <a:schemeClr val="tx1"/>
          </a:solidFill>
          <a:latin typeface="+mn-lt"/>
          <a:ea typeface="+mn-ea"/>
          <a:cs typeface="Calibri Light" panose="020F0302020204030204" pitchFamily="34" charset="0"/>
        </a:defRPr>
      </a:lvl2pPr>
      <a:lvl3pPr marL="648000" indent="-216000" algn="l" defTabSz="1219170" rtl="0" eaLnBrk="1" latinLnBrk="0" hangingPunct="1">
        <a:lnSpc>
          <a:spcPct val="90000"/>
        </a:lnSpc>
        <a:spcBef>
          <a:spcPts val="0"/>
        </a:spcBef>
        <a:buClr>
          <a:schemeClr val="accent1"/>
        </a:buClr>
        <a:buFont typeface="Calibri" panose="020F0502020204030204" pitchFamily="34" charset="0"/>
        <a:buChar char="−"/>
        <a:defRPr sz="1600" kern="1200">
          <a:solidFill>
            <a:schemeClr val="tx1"/>
          </a:solidFill>
          <a:latin typeface="+mn-lt"/>
          <a:ea typeface="+mn-ea"/>
          <a:cs typeface="Calibri Light" panose="020F0302020204030204" pitchFamily="34" charset="0"/>
        </a:defRPr>
      </a:lvl3pPr>
      <a:lvl4pPr marL="864000" indent="-216000" algn="l" defTabSz="1219170" rtl="0" eaLnBrk="1" latinLnBrk="0" hangingPunct="1">
        <a:lnSpc>
          <a:spcPct val="90000"/>
        </a:lnSpc>
        <a:spcBef>
          <a:spcPts val="0"/>
        </a:spcBef>
        <a:buClr>
          <a:schemeClr val="accent1"/>
        </a:buClr>
        <a:buFont typeface="Calibri" panose="020F0502020204030204" pitchFamily="34" charset="0"/>
        <a:buChar char="−"/>
        <a:defRPr sz="1600" kern="1200">
          <a:solidFill>
            <a:schemeClr val="tx1"/>
          </a:solidFill>
          <a:latin typeface="+mn-lt"/>
          <a:ea typeface="+mn-ea"/>
          <a:cs typeface="Calibri Light" panose="020F0302020204030204" pitchFamily="34" charset="0"/>
        </a:defRPr>
      </a:lvl4pPr>
      <a:lvl5pPr marL="1080000" indent="-216000" algn="l" defTabSz="1219170" rtl="0" eaLnBrk="1" latinLnBrk="0" hangingPunct="1">
        <a:lnSpc>
          <a:spcPct val="90000"/>
        </a:lnSpc>
        <a:spcBef>
          <a:spcPts val="0"/>
        </a:spcBef>
        <a:buClr>
          <a:schemeClr val="accent1"/>
        </a:buClr>
        <a:buFont typeface="Calibri" panose="020F0502020204030204" pitchFamily="34" charset="0"/>
        <a:buChar char="−"/>
        <a:defRPr sz="1600" kern="1200">
          <a:solidFill>
            <a:schemeClr val="tx1"/>
          </a:solidFill>
          <a:latin typeface="+mn-lt"/>
          <a:ea typeface="+mn-ea"/>
          <a:cs typeface="Calibri Light" panose="020F030202020403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423">
          <p15:clr>
            <a:srgbClr val="F26B43"/>
          </p15:clr>
        </p15:guide>
        <p15:guide id="6" pos="7257">
          <p15:clr>
            <a:srgbClr val="F26B43"/>
          </p15:clr>
        </p15:guide>
        <p15:guide id="7" orient="horz" pos="2160">
          <p15:clr>
            <a:srgbClr val="F26B43"/>
          </p15:clr>
        </p15:guide>
        <p15:guide id="8" orient="horz" pos="5235">
          <p15:clr>
            <a:srgbClr val="F26B43"/>
          </p15:clr>
        </p15:guide>
        <p15:guide id="9" pos="3749">
          <p15:clr>
            <a:srgbClr val="F26B43"/>
          </p15:clr>
        </p15:guide>
        <p15:guide id="10" pos="3931">
          <p15:clr>
            <a:srgbClr val="F26B43"/>
          </p15:clr>
        </p15:guide>
        <p15:guide id="12" orient="horz" pos="769">
          <p15:clr>
            <a:srgbClr val="F26B43"/>
          </p15:clr>
        </p15:guide>
        <p15:guide id="13" pos="2116">
          <p15:clr>
            <a:srgbClr val="F26B43"/>
          </p15:clr>
        </p15:guide>
        <p15:guide id="14" pos="5564">
          <p15:clr>
            <a:srgbClr val="F26B43"/>
          </p15:clr>
        </p15:guide>
        <p15:guide id="15" pos="2207">
          <p15:clr>
            <a:srgbClr val="F26B43"/>
          </p15:clr>
        </p15:guide>
        <p15:guide id="16" pos="2025">
          <p15:clr>
            <a:srgbClr val="F26B43"/>
          </p15:clr>
        </p15:guide>
        <p15:guide id="17" pos="5655">
          <p15:clr>
            <a:srgbClr val="F26B43"/>
          </p15:clr>
        </p15:guide>
        <p15:guide id="18" pos="5473">
          <p15:clr>
            <a:srgbClr val="F26B43"/>
          </p15:clr>
        </p15:guide>
        <p15:guide id="19" orient="horz" pos="3581">
          <p15:clr>
            <a:srgbClr val="F26B43"/>
          </p15:clr>
        </p15:guide>
        <p15:guide id="20" orient="horz" pos="59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notesSlide" Target="../notesSlides/notesSlide2.xml"/><Relationship Id="rId1" Type="http://schemas.openxmlformats.org/officeDocument/2006/relationships/slideLayout" Target="../slideLayouts/slideLayout123.xml"/><Relationship Id="rId6" Type="http://schemas.openxmlformats.org/officeDocument/2006/relationships/image" Target="../media/image51.svg"/><Relationship Id="rId11" Type="http://schemas.openxmlformats.org/officeDocument/2006/relationships/image" Target="../media/image23.png"/><Relationship Id="rId5" Type="http://schemas.openxmlformats.org/officeDocument/2006/relationships/image" Target="../media/image50.png"/><Relationship Id="rId10" Type="http://schemas.openxmlformats.org/officeDocument/2006/relationships/image" Target="../media/image22.png"/><Relationship Id="rId4" Type="http://schemas.openxmlformats.org/officeDocument/2006/relationships/image" Target="../media/image49.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77.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97.xml"/></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9.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0C4C9-291C-C27E-13D2-8FAA4E709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FA937B-48C4-E499-CEB0-82DE1A953286}"/>
              </a:ext>
            </a:extLst>
          </p:cNvPr>
          <p:cNvSpPr txBox="1">
            <a:spLocks/>
          </p:cNvSpPr>
          <p:nvPr/>
        </p:nvSpPr>
        <p:spPr>
          <a:xfrm>
            <a:off x="1388854" y="1785449"/>
            <a:ext cx="9567470" cy="8924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5800" b="0" i="0" u="none" strike="noStrike" kern="1200" cap="none" spc="-50" normalizeH="0" baseline="0" noProof="0" dirty="0">
                <a:ln>
                  <a:noFill/>
                </a:ln>
                <a:solidFill>
                  <a:srgbClr val="009FE3"/>
                </a:solidFill>
                <a:effectLst/>
                <a:uLnTx/>
                <a:uFillTx/>
                <a:latin typeface="Brandon Text Regular" panose="020B0503020203060203" pitchFamily="34" charset="0"/>
                <a:ea typeface="+mj-ea"/>
                <a:cs typeface="+mj-cs"/>
              </a:rPr>
              <a:t>MEPS roll i kommunikationen</a:t>
            </a:r>
            <a:endParaRPr kumimoji="0" lang="en-SE" sz="5800" b="0" i="0" u="none" strike="noStrike" kern="1200" cap="none" spc="-50" normalizeH="0" baseline="0" noProof="0" dirty="0">
              <a:ln>
                <a:noFill/>
              </a:ln>
              <a:solidFill>
                <a:srgbClr val="009FE3"/>
              </a:solidFill>
              <a:effectLst/>
              <a:uLnTx/>
              <a:uFillTx/>
              <a:latin typeface="Brandon Text Regular" panose="020B0503020203060203" pitchFamily="34" charset="0"/>
              <a:ea typeface="+mj-ea"/>
              <a:cs typeface="+mj-cs"/>
            </a:endParaRPr>
          </a:p>
        </p:txBody>
      </p:sp>
      <p:sp>
        <p:nvSpPr>
          <p:cNvPr id="3" name="Text Placeholder 2">
            <a:extLst>
              <a:ext uri="{FF2B5EF4-FFF2-40B4-BE49-F238E27FC236}">
                <a16:creationId xmlns:a16="http://schemas.microsoft.com/office/drawing/2014/main" id="{C1C7AFC9-D80F-2FD4-DC68-3A32D1D6FE7E}"/>
              </a:ext>
            </a:extLst>
          </p:cNvPr>
          <p:cNvSpPr txBox="1">
            <a:spLocks/>
          </p:cNvSpPr>
          <p:nvPr/>
        </p:nvSpPr>
        <p:spPr>
          <a:xfrm>
            <a:off x="2808514" y="2869174"/>
            <a:ext cx="6678385" cy="168216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800" b="0" i="0" u="none" strike="noStrike" kern="1200" cap="none" spc="0" normalizeH="0" baseline="0" noProof="0" dirty="0">
                <a:ln>
                  <a:noFill/>
                </a:ln>
                <a:solidFill>
                  <a:srgbClr val="FFFFFF"/>
                </a:solidFill>
                <a:effectLst/>
                <a:uLnTx/>
                <a:uFillTx/>
                <a:latin typeface="Brandon Text Bold" panose="020B0803020203060203" pitchFamily="34" charset="0"/>
                <a:ea typeface="+mn-ea"/>
                <a:cs typeface="+mn-cs"/>
              </a:rPr>
              <a:t>Anders Melkersson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800" b="0" i="0" u="none" strike="noStrike" kern="1200" cap="none" spc="100" normalizeH="0" baseline="0" noProof="0" dirty="0">
                <a:ln>
                  <a:noFill/>
                </a:ln>
                <a:solidFill>
                  <a:srgbClr val="FFFFFF"/>
                </a:solidFill>
                <a:effectLst/>
                <a:uLnTx/>
                <a:uFillTx/>
                <a:latin typeface="Brandon Text Regular" panose="020B0503020203060203" pitchFamily="34" charset="0"/>
                <a:ea typeface="+mn-ea"/>
                <a:cs typeface="Calibri Light" panose="020F0302020204030204" pitchFamily="34" charset="0"/>
              </a:rPr>
              <a:t> Commercial Director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800" b="0" i="0" u="none" strike="noStrike" kern="1200" cap="none" spc="100" normalizeH="0" baseline="0" noProof="0" dirty="0">
                <a:ln>
                  <a:noFill/>
                </a:ln>
                <a:solidFill>
                  <a:srgbClr val="FFFFFF"/>
                </a:solidFill>
                <a:effectLst/>
                <a:uLnTx/>
                <a:uFillTx/>
                <a:latin typeface="Brandon Text Regular" panose="020B0503020203060203" pitchFamily="34" charset="0"/>
                <a:ea typeface="+mn-ea"/>
                <a:cs typeface="Calibri Light"/>
              </a:rPr>
              <a:t>CAB Group AB </a:t>
            </a:r>
            <a:endParaRPr kumimoji="0" lang="en-US" sz="2800" b="0" i="0" u="none" strike="noStrike" kern="1200" cap="none" spc="100" normalizeH="0" baseline="0" noProof="0" dirty="0">
              <a:ln>
                <a:noFill/>
              </a:ln>
              <a:solidFill>
                <a:srgbClr val="FFFFFF"/>
              </a:solidFill>
              <a:effectLst/>
              <a:uLnTx/>
              <a:uFillTx/>
              <a:latin typeface="Brandon Text Regular" panose="020B0503020203060203" pitchFamily="34" charset="0"/>
              <a:ea typeface="+mn-ea"/>
              <a:cs typeface="Calibri Light" panose="020F0302020204030204" pitchFamily="34" charset="0"/>
            </a:endParaRPr>
          </a:p>
        </p:txBody>
      </p:sp>
      <p:pic>
        <p:nvPicPr>
          <p:cNvPr id="6" name="Bildobjekt 5">
            <a:extLst>
              <a:ext uri="{FF2B5EF4-FFF2-40B4-BE49-F238E27FC236}">
                <a16:creationId xmlns:a16="http://schemas.microsoft.com/office/drawing/2014/main" id="{574A1307-39A0-978F-4EE6-00F9190ED8D8}"/>
              </a:ext>
            </a:extLst>
          </p:cNvPr>
          <p:cNvPicPr>
            <a:picLocks noChangeAspect="1"/>
          </p:cNvPicPr>
          <p:nvPr/>
        </p:nvPicPr>
        <p:blipFill>
          <a:blip r:embed="rId2"/>
          <a:stretch>
            <a:fillRect/>
          </a:stretch>
        </p:blipFill>
        <p:spPr>
          <a:xfrm>
            <a:off x="38100" y="6130619"/>
            <a:ext cx="12153900" cy="340016"/>
          </a:xfrm>
          <a:prstGeom prst="rect">
            <a:avLst/>
          </a:prstGeom>
        </p:spPr>
      </p:pic>
      <p:pic>
        <p:nvPicPr>
          <p:cNvPr id="8" name="Bildobjekt 7" descr="En bild som visar Grafik, Teckensnitt, grafisk design, logotyp&#10;&#10;AI-genererat innehåll kan vara felaktigt.">
            <a:extLst>
              <a:ext uri="{FF2B5EF4-FFF2-40B4-BE49-F238E27FC236}">
                <a16:creationId xmlns:a16="http://schemas.microsoft.com/office/drawing/2014/main" id="{AC71DCDF-D3F3-35D9-4A66-837921C4B4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8029" y="6113999"/>
            <a:ext cx="1761750" cy="311048"/>
          </a:xfrm>
          <a:prstGeom prst="rect">
            <a:avLst/>
          </a:prstGeom>
        </p:spPr>
      </p:pic>
      <p:sp>
        <p:nvSpPr>
          <p:cNvPr id="4" name="TextBox 4">
            <a:extLst>
              <a:ext uri="{FF2B5EF4-FFF2-40B4-BE49-F238E27FC236}">
                <a16:creationId xmlns:a16="http://schemas.microsoft.com/office/drawing/2014/main" id="{B417453D-2458-4F1D-1C6F-93FF8A55E4F7}"/>
              </a:ext>
            </a:extLst>
          </p:cNvPr>
          <p:cNvSpPr txBox="1"/>
          <p:nvPr/>
        </p:nvSpPr>
        <p:spPr>
          <a:xfrm>
            <a:off x="575519" y="6069794"/>
            <a:ext cx="81153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Brandon Text Light" panose="020B0303020203060203" pitchFamily="34" charset="0"/>
                <a:ea typeface="+mn-ea"/>
                <a:cs typeface="Calibri Light" panose="020F0302020204030204" pitchFamily="34" charset="0"/>
              </a:rPr>
              <a:t>Effektiv Skadehantering </a:t>
            </a:r>
            <a:r>
              <a:rPr kumimoji="0" lang="en-US" sz="2400" b="1" i="0" u="none" strike="noStrike" kern="1200" cap="none" spc="0" normalizeH="0" baseline="0" noProof="0" dirty="0">
                <a:ln>
                  <a:noFill/>
                </a:ln>
                <a:solidFill>
                  <a:srgbClr val="009FE3"/>
                </a:solidFill>
                <a:effectLst/>
                <a:uLnTx/>
                <a:uFillTx/>
                <a:latin typeface="Brandon Text Light" panose="020B0303020203060203" pitchFamily="34" charset="0"/>
                <a:ea typeface="+mn-ea"/>
                <a:cs typeface="Calibri Light" panose="020F0302020204030204" pitchFamily="34" charset="0"/>
              </a:rPr>
              <a:t>2026</a:t>
            </a:r>
            <a:endParaRPr kumimoji="0" lang="en-SE" sz="2400" b="1" i="0" u="none" strike="noStrike" kern="1200" cap="none" spc="0" normalizeH="0" baseline="0" noProof="0" dirty="0">
              <a:ln>
                <a:noFill/>
              </a:ln>
              <a:solidFill>
                <a:srgbClr val="009FE3"/>
              </a:solidFill>
              <a:effectLst/>
              <a:uLnTx/>
              <a:uFillTx/>
              <a:latin typeface="Brandon Text Light" panose="020B0303020203060203" pitchFamily="34" charset="0"/>
              <a:ea typeface="+mn-ea"/>
              <a:cs typeface="Calibri Light" panose="020F0302020204030204" pitchFamily="34" charset="0"/>
            </a:endParaRPr>
          </a:p>
        </p:txBody>
      </p:sp>
    </p:spTree>
    <p:extLst>
      <p:ext uri="{BB962C8B-B14F-4D97-AF65-F5344CB8AC3E}">
        <p14:creationId xmlns:p14="http://schemas.microsoft.com/office/powerpoint/2010/main" val="3262276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3DF115-57F9-B346-A789-25B009937840}"/>
              </a:ext>
            </a:extLst>
          </p:cNvPr>
          <p:cNvSpPr>
            <a:spLocks noGrp="1"/>
          </p:cNvSpPr>
          <p:nvPr>
            <p:ph type="title"/>
          </p:nvPr>
        </p:nvSpPr>
        <p:spPr>
          <a:xfrm>
            <a:off x="451262" y="1953904"/>
            <a:ext cx="11614068" cy="5390984"/>
          </a:xfrm>
        </p:spPr>
        <p:txBody>
          <a:bodyPr>
            <a:normAutofit/>
          </a:bodyPr>
          <a:lstStyle/>
          <a:p>
            <a:r>
              <a:rPr lang="en-GB" dirty="0"/>
              <a:t>”MEPS roll </a:t>
            </a:r>
            <a:r>
              <a:rPr lang="en-GB" dirty="0" err="1"/>
              <a:t>i</a:t>
            </a:r>
            <a:r>
              <a:rPr lang="en-GB" dirty="0"/>
              <a:t> </a:t>
            </a:r>
            <a:r>
              <a:rPr lang="en-GB" dirty="0" err="1"/>
              <a:t>kommunikationen</a:t>
            </a:r>
            <a:r>
              <a:rPr lang="en-GB" dirty="0"/>
              <a:t>”</a:t>
            </a:r>
            <a:br>
              <a:rPr lang="en-GB" dirty="0"/>
            </a:br>
            <a:br>
              <a:rPr lang="en-GB" dirty="0"/>
            </a:br>
            <a:r>
              <a:rPr lang="en-GB" sz="4000" dirty="0"/>
              <a:t>Polygon </a:t>
            </a:r>
            <a:r>
              <a:rPr lang="en-GB" sz="4000" dirty="0" err="1"/>
              <a:t>skadesymposium</a:t>
            </a:r>
            <a:r>
              <a:rPr lang="en-GB" sz="4000" dirty="0"/>
              <a:t> </a:t>
            </a:r>
            <a:br>
              <a:rPr lang="en-GB" sz="2000" dirty="0"/>
            </a:br>
            <a:br>
              <a:rPr lang="en-GB" sz="2000" dirty="0"/>
            </a:br>
            <a:br>
              <a:rPr lang="en-GB" sz="2000" dirty="0"/>
            </a:br>
            <a:r>
              <a:rPr lang="en-GB" sz="2400" b="0" dirty="0"/>
              <a:t>Villa Aske, </a:t>
            </a:r>
            <a:r>
              <a:rPr lang="en-GB" sz="2400" b="0" dirty="0" err="1"/>
              <a:t>Bålsta</a:t>
            </a:r>
            <a:br>
              <a:rPr lang="en-GB" sz="2400" b="0" dirty="0"/>
            </a:br>
            <a:br>
              <a:rPr lang="en-GB" sz="1200" b="0" dirty="0"/>
            </a:br>
            <a:r>
              <a:rPr lang="en-GB" sz="2400" b="0" dirty="0"/>
              <a:t>6 </a:t>
            </a:r>
            <a:r>
              <a:rPr lang="en-GB" sz="2400" b="0" dirty="0" err="1"/>
              <a:t>maj</a:t>
            </a:r>
            <a:r>
              <a:rPr lang="en-GB" sz="2400" b="0" dirty="0"/>
              <a:t> 2026</a:t>
            </a:r>
            <a:br>
              <a:rPr lang="en-GB" sz="2000" b="0" dirty="0"/>
            </a:br>
            <a:endParaRPr lang="en-US" sz="4400" b="0" dirty="0"/>
          </a:p>
        </p:txBody>
      </p:sp>
    </p:spTree>
    <p:extLst>
      <p:ext uri="{BB962C8B-B14F-4D97-AF65-F5344CB8AC3E}">
        <p14:creationId xmlns:p14="http://schemas.microsoft.com/office/powerpoint/2010/main" val="3426756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6" name="Grupp 55">
            <a:extLst>
              <a:ext uri="{FF2B5EF4-FFF2-40B4-BE49-F238E27FC236}">
                <a16:creationId xmlns:a16="http://schemas.microsoft.com/office/drawing/2014/main" id="{F3E40993-6E41-A49D-427A-7A79F7BFEF9D}"/>
              </a:ext>
            </a:extLst>
          </p:cNvPr>
          <p:cNvGrpSpPr/>
          <p:nvPr/>
        </p:nvGrpSpPr>
        <p:grpSpPr>
          <a:xfrm>
            <a:off x="5933504" y="819150"/>
            <a:ext cx="6258496" cy="6038850"/>
            <a:chOff x="5933504" y="819150"/>
            <a:chExt cx="6258496" cy="6038850"/>
          </a:xfrm>
        </p:grpSpPr>
        <p:pic>
          <p:nvPicPr>
            <p:cNvPr id="3" name="Picture 3">
              <a:extLst>
                <a:ext uri="{FF2B5EF4-FFF2-40B4-BE49-F238E27FC236}">
                  <a16:creationId xmlns:a16="http://schemas.microsoft.com/office/drawing/2014/main" id="{A1807AC4-6FB5-92AC-4DAC-E481E6ED9C1E}"/>
                </a:ext>
              </a:extLst>
            </p:cNvPr>
            <p:cNvPicPr>
              <a:picLocks noChangeAspect="1"/>
            </p:cNvPicPr>
            <p:nvPr/>
          </p:nvPicPr>
          <p:blipFill>
            <a:blip r:embed="rId3"/>
            <a:stretch>
              <a:fillRect/>
            </a:stretch>
          </p:blipFill>
          <p:spPr>
            <a:xfrm>
              <a:off x="6000206" y="920750"/>
              <a:ext cx="6191794" cy="5937250"/>
            </a:xfrm>
            <a:prstGeom prst="rect">
              <a:avLst/>
            </a:prstGeom>
          </p:spPr>
        </p:pic>
        <p:pic>
          <p:nvPicPr>
            <p:cNvPr id="38" name="Bildobjekt 37">
              <a:extLst>
                <a:ext uri="{FF2B5EF4-FFF2-40B4-BE49-F238E27FC236}">
                  <a16:creationId xmlns:a16="http://schemas.microsoft.com/office/drawing/2014/main" id="{441C6A2C-F7DC-B039-E2BE-CA4085690847}"/>
                </a:ext>
              </a:extLst>
            </p:cNvPr>
            <p:cNvPicPr>
              <a:picLocks noChangeAspect="1"/>
            </p:cNvPicPr>
            <p:nvPr/>
          </p:nvPicPr>
          <p:blipFill>
            <a:blip r:embed="rId4"/>
            <a:stretch>
              <a:fillRect/>
            </a:stretch>
          </p:blipFill>
          <p:spPr>
            <a:xfrm>
              <a:off x="7435050" y="1039600"/>
              <a:ext cx="1281366" cy="1062185"/>
            </a:xfrm>
            <a:prstGeom prst="rect">
              <a:avLst/>
            </a:prstGeom>
          </p:spPr>
        </p:pic>
        <p:pic>
          <p:nvPicPr>
            <p:cNvPr id="40" name="Bildobjekt 39">
              <a:extLst>
                <a:ext uri="{FF2B5EF4-FFF2-40B4-BE49-F238E27FC236}">
                  <a16:creationId xmlns:a16="http://schemas.microsoft.com/office/drawing/2014/main" id="{ECEF509F-254A-B484-E589-377634346DB8}"/>
                </a:ext>
              </a:extLst>
            </p:cNvPr>
            <p:cNvPicPr>
              <a:picLocks noChangeAspect="1"/>
            </p:cNvPicPr>
            <p:nvPr/>
          </p:nvPicPr>
          <p:blipFill>
            <a:blip r:embed="rId5"/>
            <a:stretch>
              <a:fillRect/>
            </a:stretch>
          </p:blipFill>
          <p:spPr>
            <a:xfrm>
              <a:off x="5933504" y="819150"/>
              <a:ext cx="1410271" cy="1834895"/>
            </a:xfrm>
            <a:prstGeom prst="rect">
              <a:avLst/>
            </a:prstGeom>
          </p:spPr>
        </p:pic>
        <p:pic>
          <p:nvPicPr>
            <p:cNvPr id="41" name="Bild 40" descr="Markör med hel fyllning">
              <a:extLst>
                <a:ext uri="{FF2B5EF4-FFF2-40B4-BE49-F238E27FC236}">
                  <a16:creationId xmlns:a16="http://schemas.microsoft.com/office/drawing/2014/main" id="{834B0CA3-B931-2F58-4141-D6AAB1A8A1B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308764" y="4653400"/>
              <a:ext cx="437223" cy="437223"/>
            </a:xfrm>
            <a:prstGeom prst="rect">
              <a:avLst/>
            </a:prstGeom>
          </p:spPr>
        </p:pic>
        <p:pic>
          <p:nvPicPr>
            <p:cNvPr id="42" name="Bild 41" descr="Markör med hel fyllning">
              <a:extLst>
                <a:ext uri="{FF2B5EF4-FFF2-40B4-BE49-F238E27FC236}">
                  <a16:creationId xmlns:a16="http://schemas.microsoft.com/office/drawing/2014/main" id="{A0113DDC-2FE3-F1F6-D2A2-3122CEB42A9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232387" y="4703772"/>
              <a:ext cx="403758" cy="403758"/>
            </a:xfrm>
            <a:prstGeom prst="rect">
              <a:avLst/>
            </a:prstGeom>
          </p:spPr>
        </p:pic>
        <p:pic>
          <p:nvPicPr>
            <p:cNvPr id="43" name="Bild 20" descr="Markör med hel fyllning">
              <a:extLst>
                <a:ext uri="{FF2B5EF4-FFF2-40B4-BE49-F238E27FC236}">
                  <a16:creationId xmlns:a16="http://schemas.microsoft.com/office/drawing/2014/main" id="{189B10AE-8243-3989-2D15-ED0DB6909A4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1960" y="3196583"/>
              <a:ext cx="403758" cy="403758"/>
            </a:xfrm>
            <a:prstGeom prst="rect">
              <a:avLst/>
            </a:prstGeom>
          </p:spPr>
        </p:pic>
        <p:pic>
          <p:nvPicPr>
            <p:cNvPr id="44" name="Bild 21" descr="Markör med hel fyllning">
              <a:extLst>
                <a:ext uri="{FF2B5EF4-FFF2-40B4-BE49-F238E27FC236}">
                  <a16:creationId xmlns:a16="http://schemas.microsoft.com/office/drawing/2014/main" id="{4DEB4005-D13D-3F00-A003-5FDB5290F4C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108162" y="3266927"/>
              <a:ext cx="437223" cy="437223"/>
            </a:xfrm>
            <a:prstGeom prst="rect">
              <a:avLst/>
            </a:prstGeom>
          </p:spPr>
        </p:pic>
        <p:pic>
          <p:nvPicPr>
            <p:cNvPr id="45" name="Bild 21" descr="Markör med hel fyllning">
              <a:extLst>
                <a:ext uri="{FF2B5EF4-FFF2-40B4-BE49-F238E27FC236}">
                  <a16:creationId xmlns:a16="http://schemas.microsoft.com/office/drawing/2014/main" id="{03FAC733-C99E-86CF-C2EB-602DF38972F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349283" y="4281408"/>
              <a:ext cx="437223" cy="437223"/>
            </a:xfrm>
            <a:prstGeom prst="rect">
              <a:avLst/>
            </a:prstGeom>
          </p:spPr>
        </p:pic>
        <p:pic>
          <p:nvPicPr>
            <p:cNvPr id="46" name="Bild 45" descr="Markör med hel fyllning">
              <a:extLst>
                <a:ext uri="{FF2B5EF4-FFF2-40B4-BE49-F238E27FC236}">
                  <a16:creationId xmlns:a16="http://schemas.microsoft.com/office/drawing/2014/main" id="{DD6C20DD-0788-3C5C-39BA-0AEE73A940D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464510" y="3429000"/>
              <a:ext cx="431845" cy="431845"/>
            </a:xfrm>
            <a:prstGeom prst="rect">
              <a:avLst/>
            </a:prstGeom>
          </p:spPr>
        </p:pic>
        <p:pic>
          <p:nvPicPr>
            <p:cNvPr id="47" name="Bild 46" descr="Markör med hel fyllning">
              <a:extLst>
                <a:ext uri="{FF2B5EF4-FFF2-40B4-BE49-F238E27FC236}">
                  <a16:creationId xmlns:a16="http://schemas.microsoft.com/office/drawing/2014/main" id="{6643B305-C085-7B1D-0772-5CA975233C7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117647" y="3629526"/>
              <a:ext cx="437223" cy="437223"/>
            </a:xfrm>
            <a:prstGeom prst="rect">
              <a:avLst/>
            </a:prstGeom>
          </p:spPr>
        </p:pic>
        <p:pic>
          <p:nvPicPr>
            <p:cNvPr id="48" name="Bild 47" descr="Markör med hel fyllning">
              <a:extLst>
                <a:ext uri="{FF2B5EF4-FFF2-40B4-BE49-F238E27FC236}">
                  <a16:creationId xmlns:a16="http://schemas.microsoft.com/office/drawing/2014/main" id="{6514DBE9-A86F-2737-C073-63A9FC74592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335154" y="3485538"/>
              <a:ext cx="437223" cy="437223"/>
            </a:xfrm>
            <a:prstGeom prst="rect">
              <a:avLst/>
            </a:prstGeom>
          </p:spPr>
        </p:pic>
        <p:pic>
          <p:nvPicPr>
            <p:cNvPr id="49" name="Bild 20" descr="Markör med hel fyllning">
              <a:extLst>
                <a:ext uri="{FF2B5EF4-FFF2-40B4-BE49-F238E27FC236}">
                  <a16:creationId xmlns:a16="http://schemas.microsoft.com/office/drawing/2014/main" id="{BD56E7C5-F4CA-A53E-0BAC-274ADAE6A70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366859" y="3770406"/>
              <a:ext cx="402070" cy="403758"/>
            </a:xfrm>
            <a:prstGeom prst="rect">
              <a:avLst/>
            </a:prstGeom>
          </p:spPr>
        </p:pic>
        <p:pic>
          <p:nvPicPr>
            <p:cNvPr id="50" name="Bild 21" descr="Markör med hel fyllning">
              <a:extLst>
                <a:ext uri="{FF2B5EF4-FFF2-40B4-BE49-F238E27FC236}">
                  <a16:creationId xmlns:a16="http://schemas.microsoft.com/office/drawing/2014/main" id="{43952B63-62EB-3A0A-05AF-C898740DEE1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490118" y="3837350"/>
              <a:ext cx="435395" cy="437223"/>
            </a:xfrm>
            <a:prstGeom prst="rect">
              <a:avLst/>
            </a:prstGeom>
          </p:spPr>
        </p:pic>
        <p:pic>
          <p:nvPicPr>
            <p:cNvPr id="51" name="Bild 50" descr="Markör med hel fyllning">
              <a:extLst>
                <a:ext uri="{FF2B5EF4-FFF2-40B4-BE49-F238E27FC236}">
                  <a16:creationId xmlns:a16="http://schemas.microsoft.com/office/drawing/2014/main" id="{4A48C526-1CD3-023F-D4A3-0B4B135589D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021756" y="3615332"/>
              <a:ext cx="403758" cy="403758"/>
            </a:xfrm>
            <a:prstGeom prst="rect">
              <a:avLst/>
            </a:prstGeom>
          </p:spPr>
        </p:pic>
        <p:pic>
          <p:nvPicPr>
            <p:cNvPr id="52" name="Bild 51" descr="Markör med hel fyllning">
              <a:extLst>
                <a:ext uri="{FF2B5EF4-FFF2-40B4-BE49-F238E27FC236}">
                  <a16:creationId xmlns:a16="http://schemas.microsoft.com/office/drawing/2014/main" id="{6B29CB50-E3D6-101F-F256-22D7DCF8BEF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895554" y="3558341"/>
              <a:ext cx="403758" cy="403758"/>
            </a:xfrm>
            <a:prstGeom prst="rect">
              <a:avLst/>
            </a:prstGeom>
          </p:spPr>
        </p:pic>
        <p:pic>
          <p:nvPicPr>
            <p:cNvPr id="53" name="Bild 21" descr="Markör med hel fyllning">
              <a:extLst>
                <a:ext uri="{FF2B5EF4-FFF2-40B4-BE49-F238E27FC236}">
                  <a16:creationId xmlns:a16="http://schemas.microsoft.com/office/drawing/2014/main" id="{82748E32-67C6-3156-6597-75F6A8E6521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342533" y="4718631"/>
              <a:ext cx="437223" cy="437223"/>
            </a:xfrm>
            <a:prstGeom prst="rect">
              <a:avLst/>
            </a:prstGeom>
          </p:spPr>
        </p:pic>
        <p:pic>
          <p:nvPicPr>
            <p:cNvPr id="54" name="Bild 53" descr="Markör med hel fyllning">
              <a:extLst>
                <a:ext uri="{FF2B5EF4-FFF2-40B4-BE49-F238E27FC236}">
                  <a16:creationId xmlns:a16="http://schemas.microsoft.com/office/drawing/2014/main" id="{44516C80-17A1-BF80-17AA-D01ED380246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122545" y="4718631"/>
              <a:ext cx="437223" cy="437223"/>
            </a:xfrm>
            <a:prstGeom prst="rect">
              <a:avLst/>
            </a:prstGeom>
          </p:spPr>
        </p:pic>
        <p:pic>
          <p:nvPicPr>
            <p:cNvPr id="55" name="Bild 54" descr="Markör med hel fyllning">
              <a:extLst>
                <a:ext uri="{FF2B5EF4-FFF2-40B4-BE49-F238E27FC236}">
                  <a16:creationId xmlns:a16="http://schemas.microsoft.com/office/drawing/2014/main" id="{7696F328-0F01-F7F6-56D1-86F2777EAC2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214828" y="3558341"/>
              <a:ext cx="403758" cy="403758"/>
            </a:xfrm>
            <a:prstGeom prst="rect">
              <a:avLst/>
            </a:prstGeom>
          </p:spPr>
        </p:pic>
      </p:grpSp>
      <p:sp>
        <p:nvSpPr>
          <p:cNvPr id="27" name="Platshållare för text 1">
            <a:extLst>
              <a:ext uri="{FF2B5EF4-FFF2-40B4-BE49-F238E27FC236}">
                <a16:creationId xmlns:a16="http://schemas.microsoft.com/office/drawing/2014/main" id="{FE1CAC7C-22C4-4E70-B7E2-E4A739913A65}"/>
              </a:ext>
            </a:extLst>
          </p:cNvPr>
          <p:cNvSpPr txBox="1">
            <a:spLocks/>
          </p:cNvSpPr>
          <p:nvPr/>
        </p:nvSpPr>
        <p:spPr>
          <a:xfrm>
            <a:off x="359911" y="2226627"/>
            <a:ext cx="8577949" cy="3325496"/>
          </a:xfrm>
          <a:prstGeom prst="rect">
            <a:avLst/>
          </a:prstGeom>
        </p:spPr>
        <p:txBody>
          <a:bodyPr/>
          <a:lstStyle>
            <a:lvl1pPr marL="228600" indent="-228600" algn="l" defTabSz="914400" rtl="0" eaLnBrk="1" latinLnBrk="0" hangingPunct="1">
              <a:lnSpc>
                <a:spcPct val="100000"/>
              </a:lnSpc>
              <a:spcBef>
                <a:spcPts val="600"/>
              </a:spcBef>
              <a:spcAft>
                <a:spcPts val="200"/>
              </a:spcAft>
              <a:buFont typeface="Arial" panose="020B0604020202020204" pitchFamily="34" charset="0"/>
              <a:buChar char="•"/>
              <a:defRPr sz="1800" b="0" i="0" kern="1200">
                <a:solidFill>
                  <a:schemeClr val="tx1"/>
                </a:solidFill>
                <a:latin typeface="Gotham Narrow Book" pitchFamily="2" charset="0"/>
                <a:ea typeface="+mn-ea"/>
                <a:cs typeface="+mn-cs"/>
              </a:defRPr>
            </a:lvl1pPr>
            <a:lvl2pPr marL="685800" indent="-228600" algn="l" defTabSz="914400" rtl="0" eaLnBrk="1" latinLnBrk="0" hangingPunct="1">
              <a:lnSpc>
                <a:spcPct val="100000"/>
              </a:lnSpc>
              <a:spcBef>
                <a:spcPts val="600"/>
              </a:spcBef>
              <a:spcAft>
                <a:spcPts val="200"/>
              </a:spcAft>
              <a:buFont typeface="Arial" panose="020B0604020202020204" pitchFamily="34" charset="0"/>
              <a:buChar char="•"/>
              <a:defRPr sz="1600" b="0" i="0" kern="1200">
                <a:solidFill>
                  <a:schemeClr val="tx1"/>
                </a:solidFill>
                <a:latin typeface="Gotham Narrow Light" pitchFamily="2" charset="0"/>
                <a:ea typeface="+mn-ea"/>
                <a:cs typeface="+mn-cs"/>
              </a:defRPr>
            </a:lvl2pPr>
            <a:lvl3pPr marL="1143000" indent="-228600" algn="l" defTabSz="914400" rtl="0" eaLnBrk="1" latinLnBrk="0" hangingPunct="1">
              <a:lnSpc>
                <a:spcPct val="100000"/>
              </a:lnSpc>
              <a:spcBef>
                <a:spcPts val="600"/>
              </a:spcBef>
              <a:spcAft>
                <a:spcPts val="200"/>
              </a:spcAft>
              <a:buFont typeface="Arial" panose="020B0604020202020204" pitchFamily="34" charset="0"/>
              <a:buChar char="•"/>
              <a:defRPr sz="1400" b="0" i="0" kern="1200">
                <a:solidFill>
                  <a:schemeClr val="tx1"/>
                </a:solidFill>
                <a:latin typeface="Gotham Narrow Light" pitchFamily="2" charset="0"/>
                <a:ea typeface="+mn-ea"/>
                <a:cs typeface="+mn-cs"/>
              </a:defRPr>
            </a:lvl3pPr>
            <a:lvl4pPr marL="1600200" indent="-228600" algn="l" defTabSz="914400" rtl="0" eaLnBrk="1" latinLnBrk="0" hangingPunct="1">
              <a:lnSpc>
                <a:spcPct val="100000"/>
              </a:lnSpc>
              <a:spcBef>
                <a:spcPts val="600"/>
              </a:spcBef>
              <a:spcAft>
                <a:spcPts val="200"/>
              </a:spcAft>
              <a:buFont typeface="Arial" panose="020B0604020202020204" pitchFamily="34" charset="0"/>
              <a:buChar char="•"/>
              <a:defRPr sz="1200" b="0" i="0" kern="1200">
                <a:solidFill>
                  <a:schemeClr val="tx1"/>
                </a:solidFill>
                <a:latin typeface="Gotham Narrow Light" pitchFamily="2" charset="0"/>
                <a:ea typeface="+mn-ea"/>
                <a:cs typeface="+mn-cs"/>
              </a:defRPr>
            </a:lvl4pPr>
            <a:lvl5pPr marL="2057400" indent="-228600" algn="l" defTabSz="914400" rtl="0" eaLnBrk="1" latinLnBrk="0" hangingPunct="1">
              <a:lnSpc>
                <a:spcPct val="100000"/>
              </a:lnSpc>
              <a:spcBef>
                <a:spcPts val="600"/>
              </a:spcBef>
              <a:spcAft>
                <a:spcPts val="200"/>
              </a:spcAft>
              <a:buFont typeface="Arial" panose="020B0604020202020204" pitchFamily="34" charset="0"/>
              <a:buChar char="•"/>
              <a:defRPr sz="1100" b="0" i="0" kern="1200">
                <a:solidFill>
                  <a:schemeClr val="tx1"/>
                </a:solidFill>
                <a:latin typeface="Gotham Narrow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400"/>
              </a:spcBef>
              <a:spcAft>
                <a:spcPts val="24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0383B"/>
                </a:solidFill>
                <a:effectLst/>
                <a:uLnTx/>
                <a:uFillTx/>
                <a:latin typeface="Gotham Narrow Book"/>
                <a:ea typeface="+mn-ea"/>
                <a:cs typeface="+mn-cs"/>
              </a:rPr>
              <a:t>CAB Group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levererar</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SaaS-</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tjänster</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i Norden för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skadehantering</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inom</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tre</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affärsområden</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Automotive, Property och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Healtcare</a:t>
            </a:r>
            <a:endParaRPr kumimoji="0" lang="en-US" sz="1800" b="0" i="0" u="none" strike="noStrike" kern="1200" cap="none" spc="0" normalizeH="0" baseline="0" noProof="0">
              <a:ln>
                <a:noFill/>
              </a:ln>
              <a:solidFill>
                <a:srgbClr val="30383B"/>
              </a:solidFill>
              <a:effectLst/>
              <a:uLnTx/>
              <a:uFillTx/>
              <a:latin typeface="Gotham Narrow Book"/>
              <a:ea typeface="+mn-ea"/>
              <a:cs typeface="+mn-cs"/>
            </a:endParaRPr>
          </a:p>
          <a:p>
            <a:pPr marL="285750" marR="0" lvl="0" indent="-285750" algn="l" defTabSz="914400" rtl="0" eaLnBrk="1" fontAlgn="auto" latinLnBrk="0" hangingPunct="1">
              <a:lnSpc>
                <a:spcPct val="100000"/>
              </a:lnSpc>
              <a:spcBef>
                <a:spcPts val="400"/>
              </a:spcBef>
              <a:spcAft>
                <a:spcPts val="24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0383B"/>
                </a:solidFill>
                <a:effectLst/>
                <a:uLnTx/>
                <a:uFillTx/>
                <a:latin typeface="Gotham Narrow Book"/>
                <a:ea typeface="+mn-ea"/>
                <a:cs typeface="+mn-cs"/>
              </a:rPr>
              <a:t>Kunder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är</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försäkringsbolag</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och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deras</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leverantörer</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av reparations- och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sjukvårdstjänster</a:t>
            </a:r>
            <a:endParaRPr kumimoji="0" lang="en-US" sz="1800" b="0" i="0" u="none" strike="noStrike" kern="1200" cap="none" spc="0" normalizeH="0" baseline="0" noProof="0">
              <a:ln>
                <a:noFill/>
              </a:ln>
              <a:solidFill>
                <a:srgbClr val="30383B"/>
              </a:solidFill>
              <a:effectLst/>
              <a:uLnTx/>
              <a:uFillTx/>
              <a:latin typeface="Gotham Narrow Book"/>
              <a:ea typeface="+mn-ea"/>
              <a:cs typeface="+mn-cs"/>
            </a:endParaRPr>
          </a:p>
          <a:p>
            <a:pPr marL="285750" marR="0" lvl="0" indent="-285750" algn="l" defTabSz="914400" rtl="0" eaLnBrk="1" fontAlgn="auto" latinLnBrk="0" hangingPunct="1">
              <a:lnSpc>
                <a:spcPct val="100000"/>
              </a:lnSpc>
              <a:spcBef>
                <a:spcPts val="400"/>
              </a:spcBef>
              <a:spcAft>
                <a:spcPts val="240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Syfte</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att</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stödja</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alla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kunders</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behov</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av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effektiva</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processer och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kostnadskontroll</a:t>
            </a:r>
            <a:endParaRPr kumimoji="0" lang="en-US" sz="1800" b="0" i="0" u="none" strike="noStrike" kern="1200" cap="none" spc="0" normalizeH="0" baseline="0" noProof="0">
              <a:ln>
                <a:noFill/>
              </a:ln>
              <a:solidFill>
                <a:srgbClr val="30383B"/>
              </a:solidFill>
              <a:effectLst/>
              <a:uLnTx/>
              <a:uFillTx/>
              <a:latin typeface="Gotham Narrow Book"/>
              <a:ea typeface="+mn-ea"/>
              <a:cs typeface="+mn-cs"/>
            </a:endParaRPr>
          </a:p>
          <a:p>
            <a:pPr marL="285750" marR="0" lvl="0" indent="-285750" algn="l" defTabSz="914400" rtl="0" eaLnBrk="1" fontAlgn="auto" latinLnBrk="0" hangingPunct="1">
              <a:lnSpc>
                <a:spcPct val="100000"/>
              </a:lnSpc>
              <a:spcBef>
                <a:spcPts val="400"/>
              </a:spcBef>
              <a:spcAft>
                <a:spcPts val="24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0383B"/>
                </a:solidFill>
                <a:effectLst/>
                <a:uLnTx/>
                <a:uFillTx/>
                <a:latin typeface="Gotham Narrow Book"/>
                <a:ea typeface="+mn-ea"/>
                <a:cs typeface="+mn-cs"/>
              </a:rPr>
              <a:t>350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anställda</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med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kontor</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i Norge, Danmark, Finland och Sverige</a:t>
            </a:r>
          </a:p>
          <a:p>
            <a:pPr marL="285750" marR="0" lvl="0" indent="-285750" algn="l" defTabSz="914400" rtl="0" eaLnBrk="1" fontAlgn="auto" latinLnBrk="0" hangingPunct="1">
              <a:lnSpc>
                <a:spcPct val="100000"/>
              </a:lnSpc>
              <a:spcBef>
                <a:spcPts val="400"/>
              </a:spcBef>
              <a:spcAft>
                <a:spcPts val="24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0383B"/>
                </a:solidFill>
                <a:effectLst/>
                <a:uLnTx/>
                <a:uFillTx/>
                <a:latin typeface="Gotham Narrow Book"/>
                <a:ea typeface="+mn-ea"/>
                <a:cs typeface="+mn-cs"/>
              </a:rPr>
              <a:t>MEPS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är</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produktnamnet</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för SaaS-</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tjänsten</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som</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används</a:t>
            </a:r>
            <a:r>
              <a:rPr kumimoji="0" lang="en-US" sz="1800" b="0" i="0" u="none" strike="noStrike" kern="1200" cap="none" spc="0" normalizeH="0" baseline="0" noProof="0">
                <a:ln>
                  <a:noFill/>
                </a:ln>
                <a:solidFill>
                  <a:srgbClr val="30383B"/>
                </a:solidFill>
                <a:effectLst/>
                <a:uLnTx/>
                <a:uFillTx/>
                <a:latin typeface="Gotham Narrow Book"/>
                <a:ea typeface="+mn-ea"/>
                <a:cs typeface="+mn-cs"/>
              </a:rPr>
              <a:t> för </a:t>
            </a:r>
            <a:r>
              <a:rPr kumimoji="0" lang="en-US" sz="1800" b="0" i="0" u="none" strike="noStrike" kern="1200" cap="none" spc="0" normalizeH="0" baseline="0" noProof="0" err="1">
                <a:ln>
                  <a:noFill/>
                </a:ln>
                <a:solidFill>
                  <a:srgbClr val="30383B"/>
                </a:solidFill>
                <a:effectLst/>
                <a:uLnTx/>
                <a:uFillTx/>
                <a:latin typeface="Gotham Narrow Book"/>
                <a:ea typeface="+mn-ea"/>
                <a:cs typeface="+mn-cs"/>
              </a:rPr>
              <a:t>byggskador</a:t>
            </a:r>
            <a:endParaRPr kumimoji="0" lang="en-US" sz="1800" b="0" i="0" u="none" strike="noStrike" kern="1200" cap="none" spc="0" normalizeH="0" baseline="0" noProof="0">
              <a:ln>
                <a:noFill/>
              </a:ln>
              <a:solidFill>
                <a:srgbClr val="30383B"/>
              </a:solidFill>
              <a:effectLst/>
              <a:uLnTx/>
              <a:uFillTx/>
              <a:latin typeface="Gotham Narrow Book"/>
              <a:ea typeface="+mn-ea"/>
              <a:cs typeface="+mn-cs"/>
            </a:endParaRPr>
          </a:p>
        </p:txBody>
      </p:sp>
      <p:pic>
        <p:nvPicPr>
          <p:cNvPr id="2" name="Platshållare för bild 22">
            <a:extLst>
              <a:ext uri="{FF2B5EF4-FFF2-40B4-BE49-F238E27FC236}">
                <a16:creationId xmlns:a16="http://schemas.microsoft.com/office/drawing/2014/main" id="{87A07DBD-7DD1-7260-E57C-CAF480E9F2E5}"/>
              </a:ext>
            </a:extLst>
          </p:cNvPr>
          <p:cNvPicPr>
            <a:picLocks noChangeAspect="1"/>
          </p:cNvPicPr>
          <p:nvPr/>
        </p:nvPicPr>
        <p:blipFill>
          <a:blip r:embed="rId9"/>
          <a:srcRect/>
          <a:stretch/>
        </p:blipFill>
        <p:spPr>
          <a:xfrm>
            <a:off x="10508475" y="6042223"/>
            <a:ext cx="640246" cy="638588"/>
          </a:xfrm>
          <a:prstGeom prst="rect">
            <a:avLst/>
          </a:prstGeom>
          <a:noFill/>
          <a:effectLst>
            <a:outerShdw blurRad="317500" dist="50800" dir="5400000" algn="ctr" rotWithShape="0">
              <a:srgbClr val="000000">
                <a:alpha val="15000"/>
              </a:srgbClr>
            </a:outerShdw>
          </a:effectLst>
        </p:spPr>
      </p:pic>
      <p:pic>
        <p:nvPicPr>
          <p:cNvPr id="4" name="Platshållare för bild 22">
            <a:extLst>
              <a:ext uri="{FF2B5EF4-FFF2-40B4-BE49-F238E27FC236}">
                <a16:creationId xmlns:a16="http://schemas.microsoft.com/office/drawing/2014/main" id="{792E8683-DEAB-9CE3-E552-1950A9E7136D}"/>
              </a:ext>
            </a:extLst>
          </p:cNvPr>
          <p:cNvPicPr>
            <a:picLocks noChangeAspect="1"/>
          </p:cNvPicPr>
          <p:nvPr/>
        </p:nvPicPr>
        <p:blipFill>
          <a:blip r:embed="rId10"/>
          <a:srcRect/>
          <a:stretch/>
        </p:blipFill>
        <p:spPr>
          <a:xfrm>
            <a:off x="11378730" y="6042223"/>
            <a:ext cx="638588" cy="638588"/>
          </a:xfrm>
          <a:prstGeom prst="rect">
            <a:avLst/>
          </a:prstGeom>
          <a:noFill/>
        </p:spPr>
      </p:pic>
      <p:pic>
        <p:nvPicPr>
          <p:cNvPr id="5" name="Platshållare för bild 22">
            <a:extLst>
              <a:ext uri="{FF2B5EF4-FFF2-40B4-BE49-F238E27FC236}">
                <a16:creationId xmlns:a16="http://schemas.microsoft.com/office/drawing/2014/main" id="{4AF257DC-D580-6180-F15C-141B8B008C8F}"/>
              </a:ext>
            </a:extLst>
          </p:cNvPr>
          <p:cNvPicPr>
            <a:picLocks noChangeAspect="1"/>
          </p:cNvPicPr>
          <p:nvPr/>
        </p:nvPicPr>
        <p:blipFill>
          <a:blip r:embed="rId11"/>
          <a:srcRect/>
          <a:stretch/>
        </p:blipFill>
        <p:spPr>
          <a:xfrm>
            <a:off x="9639878" y="6042223"/>
            <a:ext cx="638588" cy="638588"/>
          </a:xfrm>
          <a:prstGeom prst="rect">
            <a:avLst/>
          </a:prstGeom>
          <a:noFill/>
          <a:effectLst>
            <a:outerShdw blurRad="317500" dist="50800" dir="5400000" algn="ctr" rotWithShape="0">
              <a:srgbClr val="000000">
                <a:alpha val="15000"/>
              </a:srgbClr>
            </a:outerShdw>
          </a:effectLst>
        </p:spPr>
      </p:pic>
      <p:sp>
        <p:nvSpPr>
          <p:cNvPr id="29" name="Rubrik 1">
            <a:extLst>
              <a:ext uri="{FF2B5EF4-FFF2-40B4-BE49-F238E27FC236}">
                <a16:creationId xmlns:a16="http://schemas.microsoft.com/office/drawing/2014/main" id="{0B3D318B-22F5-43FA-8720-D47C094A477B}"/>
              </a:ext>
            </a:extLst>
          </p:cNvPr>
          <p:cNvSpPr txBox="1">
            <a:spLocks/>
          </p:cNvSpPr>
          <p:nvPr/>
        </p:nvSpPr>
        <p:spPr>
          <a:xfrm>
            <a:off x="533972" y="505605"/>
            <a:ext cx="6901078" cy="1469967"/>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800" b="1" i="0" kern="1200">
                <a:solidFill>
                  <a:schemeClr val="tx1"/>
                </a:solidFill>
                <a:latin typeface="Gotham Narrow Black" pitchFamily="2"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5400" b="1" i="0" u="none" strike="noStrike" kern="1200" cap="none" spc="0" normalizeH="0" baseline="0" noProof="0">
                <a:ln>
                  <a:noFill/>
                </a:ln>
                <a:solidFill>
                  <a:srgbClr val="30383B"/>
                </a:solidFill>
                <a:effectLst/>
                <a:uLnTx/>
                <a:uFillTx/>
                <a:latin typeface="Gotham Narrow Black"/>
                <a:ea typeface="+mj-ea"/>
                <a:cs typeface="+mj-cs"/>
              </a:rPr>
              <a:t>CAB Group – MEPS</a:t>
            </a:r>
          </a:p>
        </p:txBody>
      </p:sp>
    </p:spTree>
    <p:extLst>
      <p:ext uri="{BB962C8B-B14F-4D97-AF65-F5344CB8AC3E}">
        <p14:creationId xmlns:p14="http://schemas.microsoft.com/office/powerpoint/2010/main" val="117477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A6A71-502D-B2BA-A7BE-AF7098614763}"/>
            </a:ext>
          </a:extLst>
        </p:cNvPr>
        <p:cNvGrpSpPr/>
        <p:nvPr/>
      </p:nvGrpSpPr>
      <p:grpSpPr>
        <a:xfrm>
          <a:off x="0" y="0"/>
          <a:ext cx="0" cy="0"/>
          <a:chOff x="0" y="0"/>
          <a:chExt cx="0" cy="0"/>
        </a:xfrm>
      </p:grpSpPr>
      <p:pic>
        <p:nvPicPr>
          <p:cNvPr id="22" name="Bildobjekt 2" descr="En bild som visar person, klädsel, person, Människoansikte&#10;&#10;Automatiskt genererad beskrivning">
            <a:extLst>
              <a:ext uri="{FF2B5EF4-FFF2-40B4-BE49-F238E27FC236}">
                <a16:creationId xmlns:a16="http://schemas.microsoft.com/office/drawing/2014/main" id="{EEFE6258-C240-9A88-AA9D-D04D77CADB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5480086" cy="6858001"/>
          </a:xfrm>
          <a:prstGeom prst="rect">
            <a:avLst/>
          </a:prstGeom>
        </p:spPr>
      </p:pic>
      <p:sp>
        <p:nvSpPr>
          <p:cNvPr id="4" name="Rubrik 3">
            <a:extLst>
              <a:ext uri="{FF2B5EF4-FFF2-40B4-BE49-F238E27FC236}">
                <a16:creationId xmlns:a16="http://schemas.microsoft.com/office/drawing/2014/main" id="{B503112B-24AB-6AA5-B602-6301BCF45568}"/>
              </a:ext>
            </a:extLst>
          </p:cNvPr>
          <p:cNvSpPr>
            <a:spLocks noGrp="1"/>
          </p:cNvSpPr>
          <p:nvPr>
            <p:ph type="title"/>
          </p:nvPr>
        </p:nvSpPr>
        <p:spPr>
          <a:xfrm>
            <a:off x="6389555" y="383151"/>
            <a:ext cx="4450095" cy="584775"/>
          </a:xfrm>
        </p:spPr>
        <p:txBody>
          <a:bodyPr/>
          <a:lstStyle/>
          <a:p>
            <a:r>
              <a:rPr lang="en-US" sz="3200" noProof="0"/>
              <a:t>Parter i MEPS-</a:t>
            </a:r>
            <a:r>
              <a:rPr lang="en-US" sz="3200" noProof="0" err="1"/>
              <a:t>uppdrag</a:t>
            </a:r>
            <a:endParaRPr lang="en-US" sz="3200" noProof="0"/>
          </a:p>
        </p:txBody>
      </p:sp>
      <p:pic>
        <p:nvPicPr>
          <p:cNvPr id="23" name="Bildobjekt 5">
            <a:extLst>
              <a:ext uri="{FF2B5EF4-FFF2-40B4-BE49-F238E27FC236}">
                <a16:creationId xmlns:a16="http://schemas.microsoft.com/office/drawing/2014/main" id="{1D9A1229-CE8F-4B8B-A9F9-41D3C9D28B51}"/>
              </a:ext>
            </a:extLst>
          </p:cNvPr>
          <p:cNvPicPr>
            <a:picLocks noChangeAspect="1"/>
          </p:cNvPicPr>
          <p:nvPr/>
        </p:nvPicPr>
        <p:blipFill>
          <a:blip r:embed="rId4"/>
          <a:stretch>
            <a:fillRect/>
          </a:stretch>
        </p:blipFill>
        <p:spPr>
          <a:xfrm>
            <a:off x="-27158" y="-21013"/>
            <a:ext cx="5480086" cy="6879013"/>
          </a:xfrm>
          <a:prstGeom prst="rect">
            <a:avLst/>
          </a:prstGeom>
        </p:spPr>
      </p:pic>
      <p:sp>
        <p:nvSpPr>
          <p:cNvPr id="24" name="TextBox 23">
            <a:extLst>
              <a:ext uri="{FF2B5EF4-FFF2-40B4-BE49-F238E27FC236}">
                <a16:creationId xmlns:a16="http://schemas.microsoft.com/office/drawing/2014/main" id="{5C059CC8-FD3E-816F-C5F8-BABFF3FCE144}"/>
              </a:ext>
            </a:extLst>
          </p:cNvPr>
          <p:cNvSpPr txBox="1"/>
          <p:nvPr/>
        </p:nvSpPr>
        <p:spPr>
          <a:xfrm>
            <a:off x="227958" y="63500"/>
            <a:ext cx="5096139"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400" b="0" i="1" u="none" strike="noStrike" kern="1200" cap="none" spc="0" normalizeH="0" baseline="0" noProof="0">
              <a:ln>
                <a:noFill/>
              </a:ln>
              <a:solidFill>
                <a:srgbClr val="F8F8F7"/>
              </a:solidFill>
              <a:effectLst/>
              <a:uLnTx/>
              <a:uFillTx/>
              <a:latin typeface="Gotham Narrow Medium" pitchFamily="50" charset="0"/>
              <a:ea typeface="+mn-ea"/>
              <a:cs typeface="+mn-cs"/>
            </a:endParaRPr>
          </a:p>
          <a:p>
            <a:pPr marL="0" marR="0" lvl="0" indent="0" algn="l" defTabSz="914400" rtl="0" eaLnBrk="1" fontAlgn="auto" latinLnBrk="0" hangingPunct="1">
              <a:lnSpc>
                <a:spcPct val="100000"/>
              </a:lnSpc>
              <a:spcBef>
                <a:spcPts val="600"/>
              </a:spcBef>
              <a:spcAft>
                <a:spcPts val="2400"/>
              </a:spcAft>
              <a:buClrTx/>
              <a:buSzTx/>
              <a:buFontTx/>
              <a:buNone/>
              <a:tabLst/>
              <a:defRPr/>
            </a:pPr>
            <a:r>
              <a:rPr kumimoji="0" lang="en-US" sz="2400" b="0" i="1" u="none" strike="noStrike" kern="1200" cap="none" spc="0" normalizeH="0" baseline="0" noProof="0" err="1">
                <a:ln>
                  <a:noFill/>
                </a:ln>
                <a:solidFill>
                  <a:srgbClr val="F8F8F7"/>
                </a:solidFill>
                <a:effectLst/>
                <a:uLnTx/>
                <a:uFillTx/>
                <a:latin typeface="Gotham Narrow Medium" pitchFamily="50" charset="0"/>
                <a:ea typeface="+mn-ea"/>
                <a:cs typeface="+mn-cs"/>
              </a:rPr>
              <a:t>Från</a:t>
            </a:r>
            <a:r>
              <a:rPr kumimoji="0" lang="en-US" sz="2400" b="0" i="1" u="none" strike="noStrike" kern="1200" cap="none" spc="0" normalizeH="0" baseline="0" noProof="0">
                <a:ln>
                  <a:noFill/>
                </a:ln>
                <a:solidFill>
                  <a:srgbClr val="F8F8F7"/>
                </a:solidFill>
                <a:effectLst/>
                <a:uLnTx/>
                <a:uFillTx/>
                <a:latin typeface="Gotham Narrow Medium" pitchFamily="50" charset="0"/>
                <a:ea typeface="+mn-ea"/>
                <a:cs typeface="+mn-cs"/>
              </a:rPr>
              <a:t> </a:t>
            </a:r>
            <a:r>
              <a:rPr kumimoji="0" lang="en-US" sz="2400" b="0" i="1" u="none" strike="noStrike" kern="1200" cap="none" spc="0" normalizeH="0" baseline="0" noProof="0" err="1">
                <a:ln>
                  <a:noFill/>
                </a:ln>
                <a:solidFill>
                  <a:srgbClr val="F8F8F7"/>
                </a:solidFill>
                <a:effectLst/>
                <a:uLnTx/>
                <a:uFillTx/>
                <a:latin typeface="Gotham Narrow Medium" pitchFamily="50" charset="0"/>
                <a:ea typeface="+mn-ea"/>
                <a:cs typeface="+mn-cs"/>
              </a:rPr>
              <a:t>Kalkylsystem</a:t>
            </a:r>
            <a:r>
              <a:rPr kumimoji="0" lang="en-US" sz="2400" b="0" i="1" u="none" strike="noStrike" kern="1200" cap="none" spc="0" normalizeH="0" baseline="0" noProof="0">
                <a:ln>
                  <a:noFill/>
                </a:ln>
                <a:solidFill>
                  <a:srgbClr val="F8F8F7"/>
                </a:solidFill>
                <a:effectLst/>
                <a:uLnTx/>
                <a:uFillTx/>
                <a:latin typeface="Gotham Narrow Medium" pitchFamily="50" charset="0"/>
                <a:ea typeface="+mn-ea"/>
                <a:cs typeface="+mn-cs"/>
              </a:rPr>
              <a:t> till </a:t>
            </a:r>
            <a:r>
              <a:rPr kumimoji="0" lang="en-US" sz="2400" b="0" i="1" u="none" strike="noStrike" kern="1200" cap="none" spc="0" normalizeH="0" baseline="0" noProof="0" err="1">
                <a:ln>
                  <a:noFill/>
                </a:ln>
                <a:solidFill>
                  <a:srgbClr val="F8F8F7"/>
                </a:solidFill>
                <a:effectLst/>
                <a:uLnTx/>
                <a:uFillTx/>
                <a:latin typeface="Gotham Narrow Medium" pitchFamily="50" charset="0"/>
                <a:ea typeface="+mn-ea"/>
                <a:cs typeface="+mn-cs"/>
              </a:rPr>
              <a:t>Processverktyg</a:t>
            </a:r>
            <a:endParaRPr kumimoji="0" lang="en-US" sz="2400" b="0" i="1" u="none" strike="noStrike" kern="1200" cap="none" spc="0" normalizeH="0" baseline="0" noProof="0">
              <a:ln>
                <a:noFill/>
              </a:ln>
              <a:solidFill>
                <a:srgbClr val="F8F8F7"/>
              </a:solidFill>
              <a:effectLst/>
              <a:uLnTx/>
              <a:uFillTx/>
              <a:latin typeface="Gotham Narrow Medium" pitchFamily="50"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a:ln>
                  <a:noFill/>
                </a:ln>
                <a:solidFill>
                  <a:srgbClr val="F8F8F7"/>
                </a:solidFill>
                <a:effectLst/>
                <a:uLnTx/>
                <a:uFillTx/>
                <a:latin typeface="Gotham Narrow Black" pitchFamily="50" charset="0"/>
                <a:ea typeface="+mn-ea"/>
                <a:cs typeface="+mn-cs"/>
              </a:rPr>
              <a:t>6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marknader</a:t>
            </a:r>
            <a:endPar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a:ln>
                  <a:noFill/>
                </a:ln>
                <a:solidFill>
                  <a:srgbClr val="F8F8F7"/>
                </a:solidFill>
                <a:effectLst/>
                <a:uLnTx/>
                <a:uFillTx/>
                <a:latin typeface="Gotham Narrow Black" pitchFamily="50" charset="0"/>
                <a:ea typeface="+mn-ea"/>
                <a:cs typeface="+mn-cs"/>
              </a:rPr>
              <a:t>7</a:t>
            </a:r>
            <a:r>
              <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rPr>
              <a:t>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Fastighetsbolag</a:t>
            </a:r>
            <a:endPar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a:ln>
                  <a:noFill/>
                </a:ln>
                <a:solidFill>
                  <a:srgbClr val="F8F8F7"/>
                </a:solidFill>
                <a:effectLst/>
                <a:uLnTx/>
                <a:uFillTx/>
                <a:latin typeface="Gotham Narrow Black" pitchFamily="50" charset="0"/>
                <a:ea typeface="+mn-ea"/>
                <a:cs typeface="+mn-cs"/>
              </a:rPr>
              <a:t>60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Försäkringsbolag</a:t>
            </a:r>
            <a:endPar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a:ln>
                  <a:noFill/>
                </a:ln>
                <a:solidFill>
                  <a:srgbClr val="F8F8F7"/>
                </a:solidFill>
                <a:effectLst/>
                <a:uLnTx/>
                <a:uFillTx/>
                <a:latin typeface="Gotham Narrow Black" pitchFamily="50" charset="0"/>
                <a:ea typeface="+mn-ea"/>
                <a:cs typeface="+mn-cs"/>
              </a:rPr>
              <a:t>1 900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Entreprenörsföretag</a:t>
            </a:r>
            <a:endPar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a:ln>
                  <a:noFill/>
                </a:ln>
                <a:solidFill>
                  <a:srgbClr val="F8F8F7"/>
                </a:solidFill>
                <a:effectLst/>
                <a:uLnTx/>
                <a:uFillTx/>
                <a:latin typeface="Gotham Narrow Black" pitchFamily="50" charset="0"/>
                <a:ea typeface="+mn-ea"/>
                <a:cs typeface="+mn-cs"/>
              </a:rPr>
              <a:t>7 000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Verksamhetsställen</a:t>
            </a:r>
            <a:endPar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a:ln>
                  <a:noFill/>
                </a:ln>
                <a:solidFill>
                  <a:srgbClr val="F8F8F7"/>
                </a:solidFill>
                <a:effectLst/>
                <a:uLnTx/>
                <a:uFillTx/>
                <a:latin typeface="Gotham Narrow Black" pitchFamily="50" charset="0"/>
                <a:ea typeface="+mn-ea"/>
                <a:cs typeface="+mn-cs"/>
              </a:rPr>
              <a:t>15 000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Användare</a:t>
            </a:r>
            <a:endPar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a:ln>
                  <a:noFill/>
                </a:ln>
                <a:solidFill>
                  <a:srgbClr val="F8F8F7"/>
                </a:solidFill>
                <a:effectLst/>
                <a:uLnTx/>
                <a:uFillTx/>
                <a:latin typeface="Gotham Narrow Black" pitchFamily="50" charset="0"/>
                <a:ea typeface="+mn-ea"/>
                <a:cs typeface="+mn-cs"/>
              </a:rPr>
              <a:t>16 000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Aktiva</a:t>
            </a:r>
            <a:r>
              <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rPr>
              <a:t> MEPS-</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avtal</a:t>
            </a:r>
            <a:endPar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a:ln>
                  <a:noFill/>
                </a:ln>
                <a:solidFill>
                  <a:srgbClr val="F8F8F7"/>
                </a:solidFill>
                <a:effectLst/>
                <a:uLnTx/>
                <a:uFillTx/>
                <a:latin typeface="Gotham Narrow Black" pitchFamily="50" charset="0"/>
                <a:ea typeface="+mn-ea"/>
                <a:cs typeface="+mn-cs"/>
              </a:rPr>
              <a:t>280 000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Kalkyler</a:t>
            </a:r>
            <a:r>
              <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rPr>
              <a:t>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skickade</a:t>
            </a:r>
            <a:r>
              <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rPr>
              <a:t> för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beslut</a:t>
            </a:r>
            <a:endPar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a:ln>
                  <a:noFill/>
                </a:ln>
                <a:solidFill>
                  <a:srgbClr val="F8F8F7"/>
                </a:solidFill>
                <a:effectLst/>
                <a:uLnTx/>
                <a:uFillTx/>
                <a:latin typeface="Gotham Narrow Black" pitchFamily="50" charset="0"/>
                <a:ea typeface="+mn-ea"/>
                <a:cs typeface="+mn-cs"/>
              </a:rPr>
              <a:t>300 000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Inbjudningar</a:t>
            </a:r>
            <a:r>
              <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rPr>
              <a:t> till MEPS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a:ln>
                  <a:noFill/>
                </a:ln>
                <a:solidFill>
                  <a:srgbClr val="F8F8F7"/>
                </a:solidFill>
                <a:effectLst/>
                <a:uLnTx/>
                <a:uFillTx/>
                <a:latin typeface="Gotham Narrow Black" pitchFamily="50" charset="0"/>
                <a:ea typeface="+mn-ea"/>
                <a:cs typeface="+mn-cs"/>
              </a:rPr>
              <a:t>1 200 000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Skickade</a:t>
            </a:r>
            <a:r>
              <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rPr>
              <a:t>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meddelanden</a:t>
            </a:r>
            <a:endPar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a:ln>
                  <a:noFill/>
                </a:ln>
                <a:solidFill>
                  <a:srgbClr val="F8F8F7"/>
                </a:solidFill>
                <a:effectLst/>
                <a:uLnTx/>
                <a:uFillTx/>
                <a:latin typeface="Gotham Narrow Black" pitchFamily="50" charset="0"/>
                <a:ea typeface="+mn-ea"/>
                <a:cs typeface="+mn-cs"/>
              </a:rPr>
              <a:t>3 500 000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Uppladdade</a:t>
            </a:r>
            <a:r>
              <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rPr>
              <a:t> </a:t>
            </a:r>
            <a:r>
              <a:rPr kumimoji="0" lang="en-US" sz="2000" b="0" i="0" u="none" strike="noStrike" kern="1200" cap="none" spc="0" normalizeH="0" baseline="0" noProof="0" err="1">
                <a:ln>
                  <a:noFill/>
                </a:ln>
                <a:solidFill>
                  <a:srgbClr val="F8F8F7"/>
                </a:solidFill>
                <a:effectLst/>
                <a:uLnTx/>
                <a:uFillTx/>
                <a:latin typeface="Gotham Narrow Medium" pitchFamily="50" charset="0"/>
                <a:ea typeface="+mn-ea"/>
                <a:cs typeface="+mn-cs"/>
              </a:rPr>
              <a:t>bilder</a:t>
            </a:r>
            <a:endParaRPr kumimoji="0" lang="en-US" sz="2000" b="0" i="0" u="none" strike="noStrike" kern="1200" cap="none" spc="0" normalizeH="0" baseline="0" noProof="0">
              <a:ln>
                <a:noFill/>
              </a:ln>
              <a:solidFill>
                <a:srgbClr val="F8F8F7"/>
              </a:solidFill>
              <a:effectLst/>
              <a:uLnTx/>
              <a:uFillTx/>
              <a:latin typeface="Gotham Narrow Medium" pitchFamily="50"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a:ln>
                <a:noFill/>
              </a:ln>
              <a:solidFill>
                <a:srgbClr val="F8F8F7"/>
              </a:solidFill>
              <a:effectLst/>
              <a:uLnTx/>
              <a:uFillTx/>
              <a:latin typeface="Gotham Narrow Medium" pitchFamily="50" charset="0"/>
              <a:ea typeface="+mn-ea"/>
              <a:cs typeface="+mn-cs"/>
            </a:endParaRPr>
          </a:p>
        </p:txBody>
      </p:sp>
      <p:pic>
        <p:nvPicPr>
          <p:cNvPr id="12" name="Bildobjekt 11">
            <a:extLst>
              <a:ext uri="{FF2B5EF4-FFF2-40B4-BE49-F238E27FC236}">
                <a16:creationId xmlns:a16="http://schemas.microsoft.com/office/drawing/2014/main" id="{2A3B5FE4-8A12-DF46-6237-ACD6D8915E35}"/>
              </a:ext>
            </a:extLst>
          </p:cNvPr>
          <p:cNvPicPr>
            <a:picLocks noChangeAspect="1"/>
          </p:cNvPicPr>
          <p:nvPr/>
        </p:nvPicPr>
        <p:blipFill>
          <a:blip r:embed="rId5"/>
          <a:stretch>
            <a:fillRect/>
          </a:stretch>
        </p:blipFill>
        <p:spPr>
          <a:xfrm>
            <a:off x="5644169" y="967926"/>
            <a:ext cx="5683473" cy="4708889"/>
          </a:xfrm>
          <a:prstGeom prst="rect">
            <a:avLst/>
          </a:prstGeom>
        </p:spPr>
      </p:pic>
      <p:sp>
        <p:nvSpPr>
          <p:cNvPr id="14" name="textruta 13">
            <a:extLst>
              <a:ext uri="{FF2B5EF4-FFF2-40B4-BE49-F238E27FC236}">
                <a16:creationId xmlns:a16="http://schemas.microsoft.com/office/drawing/2014/main" id="{D42871DB-6B93-6443-1C62-E930C33C2E75}"/>
              </a:ext>
            </a:extLst>
          </p:cNvPr>
          <p:cNvSpPr txBox="1"/>
          <p:nvPr/>
        </p:nvSpPr>
        <p:spPr>
          <a:xfrm>
            <a:off x="6725564" y="5865981"/>
            <a:ext cx="4285397" cy="677108"/>
          </a:xfrm>
          <a:prstGeom prst="rect">
            <a:avLst/>
          </a:prstGeom>
          <a:solidFill>
            <a:schemeClr val="bg1"/>
          </a:solidFill>
          <a:ln w="38100">
            <a:solidFill>
              <a:srgbClr val="F15A2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Rätt hanterat: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1" u="none" strike="noStrike" kern="1200" cap="none" spc="0" normalizeH="0" baseline="0" noProof="0">
                <a:ln>
                  <a:noFill/>
                </a:ln>
                <a:solidFill>
                  <a:srgbClr val="000000"/>
                </a:solidFill>
                <a:effectLst/>
                <a:uLnTx/>
                <a:uFillTx/>
                <a:latin typeface="Calibri" panose="020F0502020204030204"/>
                <a:ea typeface="+mn-ea"/>
                <a:cs typeface="+mn-cs"/>
              </a:rPr>
              <a:t>”Gemensam lägesbild för alla parter”</a:t>
            </a:r>
            <a:endParaRPr kumimoji="0" lang="en-SE" sz="2000" b="1" i="1"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79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animEffect transition="in" filter="fade">
                                      <p:cBhvr>
                                        <p:cTn id="7" dur="500"/>
                                        <p:tgtEl>
                                          <p:spTgt spid="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2" end="2"/>
                                            </p:txEl>
                                          </p:spTgt>
                                        </p:tgtEl>
                                        <p:attrNameLst>
                                          <p:attrName>style.visibility</p:attrName>
                                        </p:attrNameLst>
                                      </p:cBhvr>
                                      <p:to>
                                        <p:strVal val="visible"/>
                                      </p:to>
                                    </p:set>
                                    <p:animEffect transition="in" filter="fade">
                                      <p:cBhvr>
                                        <p:cTn id="12" dur="500"/>
                                        <p:tgtEl>
                                          <p:spTgt spid="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3" end="3"/>
                                            </p:txEl>
                                          </p:spTgt>
                                        </p:tgtEl>
                                        <p:attrNameLst>
                                          <p:attrName>style.visibility</p:attrName>
                                        </p:attrNameLst>
                                      </p:cBhvr>
                                      <p:to>
                                        <p:strVal val="visible"/>
                                      </p:to>
                                    </p:set>
                                    <p:animEffect transition="in" filter="fade">
                                      <p:cBhvr>
                                        <p:cTn id="17" dur="500"/>
                                        <p:tgtEl>
                                          <p:spTgt spid="2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4" end="4"/>
                                            </p:txEl>
                                          </p:spTgt>
                                        </p:tgtEl>
                                        <p:attrNameLst>
                                          <p:attrName>style.visibility</p:attrName>
                                        </p:attrNameLst>
                                      </p:cBhvr>
                                      <p:to>
                                        <p:strVal val="visible"/>
                                      </p:to>
                                    </p:set>
                                    <p:animEffect transition="in" filter="fade">
                                      <p:cBhvr>
                                        <p:cTn id="22" dur="500"/>
                                        <p:tgtEl>
                                          <p:spTgt spid="2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xEl>
                                              <p:pRg st="5" end="5"/>
                                            </p:txEl>
                                          </p:spTgt>
                                        </p:tgtEl>
                                        <p:attrNameLst>
                                          <p:attrName>style.visibility</p:attrName>
                                        </p:attrNameLst>
                                      </p:cBhvr>
                                      <p:to>
                                        <p:strVal val="visible"/>
                                      </p:to>
                                    </p:set>
                                    <p:animEffect transition="in" filter="fade">
                                      <p:cBhvr>
                                        <p:cTn id="27" dur="500"/>
                                        <p:tgtEl>
                                          <p:spTgt spid="2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xEl>
                                              <p:pRg st="6" end="6"/>
                                            </p:txEl>
                                          </p:spTgt>
                                        </p:tgtEl>
                                        <p:attrNameLst>
                                          <p:attrName>style.visibility</p:attrName>
                                        </p:attrNameLst>
                                      </p:cBhvr>
                                      <p:to>
                                        <p:strVal val="visible"/>
                                      </p:to>
                                    </p:set>
                                    <p:animEffect transition="in" filter="fade">
                                      <p:cBhvr>
                                        <p:cTn id="32" dur="500"/>
                                        <p:tgtEl>
                                          <p:spTgt spid="2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xEl>
                                              <p:pRg st="7" end="7"/>
                                            </p:txEl>
                                          </p:spTgt>
                                        </p:tgtEl>
                                        <p:attrNameLst>
                                          <p:attrName>style.visibility</p:attrName>
                                        </p:attrNameLst>
                                      </p:cBhvr>
                                      <p:to>
                                        <p:strVal val="visible"/>
                                      </p:to>
                                    </p:set>
                                    <p:animEffect transition="in" filter="fade">
                                      <p:cBhvr>
                                        <p:cTn id="37" dur="500"/>
                                        <p:tgtEl>
                                          <p:spTgt spid="2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xEl>
                                              <p:pRg st="8" end="8"/>
                                            </p:txEl>
                                          </p:spTgt>
                                        </p:tgtEl>
                                        <p:attrNameLst>
                                          <p:attrName>style.visibility</p:attrName>
                                        </p:attrNameLst>
                                      </p:cBhvr>
                                      <p:to>
                                        <p:strVal val="visible"/>
                                      </p:to>
                                    </p:set>
                                    <p:animEffect transition="in" filter="fade">
                                      <p:cBhvr>
                                        <p:cTn id="42" dur="500"/>
                                        <p:tgtEl>
                                          <p:spTgt spid="2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xEl>
                                              <p:pRg st="9" end="9"/>
                                            </p:txEl>
                                          </p:spTgt>
                                        </p:tgtEl>
                                        <p:attrNameLst>
                                          <p:attrName>style.visibility</p:attrName>
                                        </p:attrNameLst>
                                      </p:cBhvr>
                                      <p:to>
                                        <p:strVal val="visible"/>
                                      </p:to>
                                    </p:set>
                                    <p:animEffect transition="in" filter="fade">
                                      <p:cBhvr>
                                        <p:cTn id="47" dur="500"/>
                                        <p:tgtEl>
                                          <p:spTgt spid="2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xEl>
                                              <p:pRg st="10" end="10"/>
                                            </p:txEl>
                                          </p:spTgt>
                                        </p:tgtEl>
                                        <p:attrNameLst>
                                          <p:attrName>style.visibility</p:attrName>
                                        </p:attrNameLst>
                                      </p:cBhvr>
                                      <p:to>
                                        <p:strVal val="visible"/>
                                      </p:to>
                                    </p:set>
                                    <p:animEffect transition="in" filter="fade">
                                      <p:cBhvr>
                                        <p:cTn id="52" dur="500"/>
                                        <p:tgtEl>
                                          <p:spTgt spid="24">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xEl>
                                              <p:pRg st="11" end="11"/>
                                            </p:txEl>
                                          </p:spTgt>
                                        </p:tgtEl>
                                        <p:attrNameLst>
                                          <p:attrName>style.visibility</p:attrName>
                                        </p:attrNameLst>
                                      </p:cBhvr>
                                      <p:to>
                                        <p:strVal val="visible"/>
                                      </p:to>
                                    </p:set>
                                    <p:animEffect transition="in" filter="fade">
                                      <p:cBhvr>
                                        <p:cTn id="57" dur="500"/>
                                        <p:tgtEl>
                                          <p:spTgt spid="24">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xEl>
                                              <p:pRg st="12" end="12"/>
                                            </p:txEl>
                                          </p:spTgt>
                                        </p:tgtEl>
                                        <p:attrNameLst>
                                          <p:attrName>style.visibility</p:attrName>
                                        </p:attrNameLst>
                                      </p:cBhvr>
                                      <p:to>
                                        <p:strVal val="visible"/>
                                      </p:to>
                                    </p:set>
                                    <p:animEffect transition="in" filter="fade">
                                      <p:cBhvr>
                                        <p:cTn id="62" dur="500"/>
                                        <p:tgtEl>
                                          <p:spTgt spid="24">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uiExpand="1" build="allAtOnce"/>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438D8-5628-BF1B-3975-163A87546FB3}"/>
            </a:ext>
          </a:extLst>
        </p:cNvPr>
        <p:cNvGrpSpPr/>
        <p:nvPr/>
      </p:nvGrpSpPr>
      <p:grpSpPr>
        <a:xfrm>
          <a:off x="0" y="0"/>
          <a:ext cx="0" cy="0"/>
          <a:chOff x="0" y="0"/>
          <a:chExt cx="0" cy="0"/>
        </a:xfrm>
      </p:grpSpPr>
      <p:graphicFrame>
        <p:nvGraphicFramePr>
          <p:cNvPr id="11" name="Tabell 13">
            <a:extLst>
              <a:ext uri="{FF2B5EF4-FFF2-40B4-BE49-F238E27FC236}">
                <a16:creationId xmlns:a16="http://schemas.microsoft.com/office/drawing/2014/main" id="{A56A624F-F34D-A5DF-7166-B6EC106846F8}"/>
              </a:ext>
            </a:extLst>
          </p:cNvPr>
          <p:cNvGraphicFramePr>
            <a:graphicFrameLocks/>
          </p:cNvGraphicFramePr>
          <p:nvPr/>
        </p:nvGraphicFramePr>
        <p:xfrm>
          <a:off x="4535491" y="3084022"/>
          <a:ext cx="7188423" cy="3141120"/>
        </p:xfrm>
        <a:graphic>
          <a:graphicData uri="http://schemas.openxmlformats.org/drawingml/2006/table">
            <a:tbl>
              <a:tblPr firstRow="1">
                <a:tableStyleId>{85BE263C-DBD7-4A20-BB59-AAB30ACAA65A}</a:tableStyleId>
              </a:tblPr>
              <a:tblGrid>
                <a:gridCol w="3560276">
                  <a:extLst>
                    <a:ext uri="{9D8B030D-6E8A-4147-A177-3AD203B41FA5}">
                      <a16:colId xmlns:a16="http://schemas.microsoft.com/office/drawing/2014/main" val="406501875"/>
                    </a:ext>
                  </a:extLst>
                </a:gridCol>
                <a:gridCol w="3628147">
                  <a:extLst>
                    <a:ext uri="{9D8B030D-6E8A-4147-A177-3AD203B41FA5}">
                      <a16:colId xmlns:a16="http://schemas.microsoft.com/office/drawing/2014/main" val="4178443831"/>
                    </a:ext>
                  </a:extLst>
                </a:gridCol>
              </a:tblGrid>
              <a:tr h="0">
                <a:tc>
                  <a:txBody>
                    <a:bodyPr/>
                    <a:lstStyle/>
                    <a:p>
                      <a:pPr>
                        <a:lnSpc>
                          <a:spcPct val="100000"/>
                        </a:lnSpc>
                      </a:pPr>
                      <a:r>
                        <a:rPr lang="sv-SE" sz="1800" b="0" i="0">
                          <a:solidFill>
                            <a:sysClr val="windowText" lastClr="000000"/>
                          </a:solidFill>
                          <a:latin typeface="Gotham Narrow Medium" pitchFamily="2" charset="0"/>
                        </a:rPr>
                        <a:t>Utmaning</a:t>
                      </a:r>
                    </a:p>
                  </a:txBody>
                  <a:tcPr marL="252000" marR="252000" marT="180000" marB="180000" anchor="ctr">
                    <a:lnL w="1905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sv-SE" sz="1800" b="0" i="0">
                          <a:solidFill>
                            <a:sysClr val="windowText" lastClr="000000"/>
                          </a:solidFill>
                          <a:latin typeface="Gotham Narrow Medium" pitchFamily="2" charset="0"/>
                        </a:rPr>
                        <a:t>Hur kan CAB och MEPS bidra?</a:t>
                      </a:r>
                    </a:p>
                  </a:txBody>
                  <a:tcPr marL="252000" marR="252000" marT="180000" marB="180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775939"/>
                  </a:ext>
                </a:extLst>
              </a:tr>
              <a:tr h="0">
                <a:tc>
                  <a:txBody>
                    <a:bodyPr/>
                    <a:lstStyle/>
                    <a:p>
                      <a:pPr marL="0" algn="l" defTabSz="914400" rtl="0" eaLnBrk="1" latinLnBrk="0" hangingPunct="1">
                        <a:lnSpc>
                          <a:spcPct val="100000"/>
                        </a:lnSpc>
                      </a:pPr>
                      <a:r>
                        <a:rPr lang="sv-SE" sz="1400" b="0" i="0" kern="1200" noProof="0">
                          <a:solidFill>
                            <a:schemeClr val="dk1"/>
                          </a:solidFill>
                          <a:latin typeface="Gotham Narrow Light" pitchFamily="2" charset="0"/>
                          <a:ea typeface="+mn-ea"/>
                          <a:cs typeface="+mn-cs"/>
                        </a:rPr>
                        <a:t>Avtal mellan parterna</a:t>
                      </a:r>
                    </a:p>
                  </a:txBody>
                  <a:tcPr marL="252000" marR="252000" marT="180000" marB="180000" anchor="ctr">
                    <a:lnL w="1905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100000"/>
                        </a:lnSpc>
                      </a:pPr>
                      <a:r>
                        <a:rPr lang="sv-SE" sz="1400" b="0" i="0" kern="1200" noProof="0">
                          <a:solidFill>
                            <a:schemeClr val="dk1"/>
                          </a:solidFill>
                          <a:latin typeface="Gotham Narrow Light" pitchFamily="2" charset="0"/>
                          <a:ea typeface="+mn-ea"/>
                          <a:cs typeface="+mn-cs"/>
                        </a:rPr>
                        <a:t>MEPS Regler &amp; Riktlinjer samt utbildning</a:t>
                      </a:r>
                      <a:endParaRPr lang="sv-SE" sz="1400" b="0" i="0" kern="1200">
                        <a:solidFill>
                          <a:schemeClr val="dk1"/>
                        </a:solidFill>
                        <a:latin typeface="Gotham Narrow Light" pitchFamily="2" charset="0"/>
                        <a:ea typeface="+mn-ea"/>
                        <a:cs typeface="+mn-cs"/>
                      </a:endParaRPr>
                    </a:p>
                  </a:txBody>
                  <a:tcPr marL="252000" marR="252000" marT="180000" marB="180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480084"/>
                  </a:ext>
                </a:extLst>
              </a:tr>
              <a:tr h="0">
                <a:tc>
                  <a:txBody>
                    <a:bodyPr/>
                    <a:lstStyle/>
                    <a:p>
                      <a:pPr marL="0" algn="l" defTabSz="914400" rtl="0" eaLnBrk="1" latinLnBrk="0" hangingPunct="1">
                        <a:lnSpc>
                          <a:spcPct val="100000"/>
                        </a:lnSpc>
                      </a:pPr>
                      <a:r>
                        <a:rPr lang="sv-SE" sz="1400" b="0" i="0" kern="1200" noProof="0">
                          <a:solidFill>
                            <a:schemeClr val="dk1"/>
                          </a:solidFill>
                          <a:latin typeface="Gotham Narrow Light" pitchFamily="2" charset="0"/>
                          <a:ea typeface="+mn-ea"/>
                          <a:cs typeface="+mn-cs"/>
                        </a:rPr>
                        <a:t>Förståelse mellan parter</a:t>
                      </a:r>
                    </a:p>
                  </a:txBody>
                  <a:tcPr marL="252000" marR="252000" marT="180000" marB="180000" anchor="ctr">
                    <a:lnL w="1905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100000"/>
                        </a:lnSpc>
                      </a:pPr>
                      <a:r>
                        <a:rPr lang="sv-SE" sz="1400" b="0" i="0" kern="1200" noProof="0">
                          <a:solidFill>
                            <a:schemeClr val="dk1"/>
                          </a:solidFill>
                          <a:latin typeface="Gotham Narrow Light" pitchFamily="2" charset="0"/>
                          <a:ea typeface="+mn-ea"/>
                          <a:cs typeface="+mn-cs"/>
                        </a:rPr>
                        <a:t>MEPS som standardiserande verktyg</a:t>
                      </a:r>
                      <a:endParaRPr lang="sv-SE" sz="1400" b="0" i="0" kern="1200">
                        <a:solidFill>
                          <a:schemeClr val="dk1"/>
                        </a:solidFill>
                        <a:latin typeface="Gotham Narrow Light" pitchFamily="2" charset="0"/>
                        <a:ea typeface="+mn-ea"/>
                        <a:cs typeface="+mn-cs"/>
                      </a:endParaRPr>
                    </a:p>
                  </a:txBody>
                  <a:tcPr marL="252000" marR="252000" marT="180000" marB="180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2113212"/>
                  </a:ext>
                </a:extLst>
              </a:tr>
              <a:tr h="0">
                <a:tc>
                  <a:txBody>
                    <a:bodyPr/>
                    <a:lstStyle/>
                    <a:p>
                      <a:pPr marL="0" algn="l" defTabSz="914400" rtl="0" eaLnBrk="1" latinLnBrk="0" hangingPunct="1">
                        <a:lnSpc>
                          <a:spcPct val="100000"/>
                        </a:lnSpc>
                      </a:pPr>
                      <a:r>
                        <a:rPr lang="sv-SE" sz="1400" b="0" i="0" kern="1200" noProof="0">
                          <a:solidFill>
                            <a:schemeClr val="dk1"/>
                          </a:solidFill>
                          <a:latin typeface="Gotham Narrow Light" pitchFamily="2" charset="0"/>
                          <a:ea typeface="+mn-ea"/>
                          <a:cs typeface="+mn-cs"/>
                        </a:rPr>
                        <a:t>Är alla parter med i nätverket</a:t>
                      </a:r>
                    </a:p>
                  </a:txBody>
                  <a:tcPr marL="252000" marR="252000" marT="180000" marB="180000" anchor="ctr">
                    <a:lnL w="1905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i="0" kern="1200" noProof="0" err="1">
                          <a:solidFill>
                            <a:schemeClr val="dk1"/>
                          </a:solidFill>
                          <a:latin typeface="Gotham Narrow Light" pitchFamily="2" charset="0"/>
                          <a:ea typeface="+mn-ea"/>
                          <a:cs typeface="+mn-cs"/>
                        </a:rPr>
                        <a:t>Onboarding</a:t>
                      </a:r>
                      <a:r>
                        <a:rPr lang="sv-SE" sz="1400" b="0" i="0" kern="1200" noProof="0">
                          <a:solidFill>
                            <a:schemeClr val="dk1"/>
                          </a:solidFill>
                          <a:latin typeface="Gotham Narrow Light" pitchFamily="2" charset="0"/>
                          <a:ea typeface="+mn-ea"/>
                          <a:cs typeface="+mn-cs"/>
                        </a:rPr>
                        <a:t> av nya kunder</a:t>
                      </a:r>
                    </a:p>
                  </a:txBody>
                  <a:tcPr marL="252000" marR="252000" marT="180000" marB="180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7494463"/>
                  </a:ext>
                </a:extLst>
              </a:tr>
              <a:tr h="0">
                <a:tc>
                  <a:txBody>
                    <a:bodyPr/>
                    <a:lstStyle/>
                    <a:p>
                      <a:pPr>
                        <a:lnSpc>
                          <a:spcPct val="100000"/>
                        </a:lnSpc>
                      </a:pPr>
                      <a:r>
                        <a:rPr lang="sv-SE" sz="1400" b="0" i="0">
                          <a:latin typeface="Gotham Narrow Light" pitchFamily="2" charset="0"/>
                        </a:rPr>
                        <a:t>Storskadehändelser</a:t>
                      </a:r>
                    </a:p>
                  </a:txBody>
                  <a:tcPr marL="252000" marR="252000" marT="180000" marB="180000" anchor="ctr">
                    <a:lnL w="1905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sv-SE" sz="1400" b="0" i="0">
                          <a:latin typeface="Gotham Narrow Light" pitchFamily="2" charset="0"/>
                        </a:rPr>
                        <a:t>En gemensam plattform</a:t>
                      </a:r>
                    </a:p>
                  </a:txBody>
                  <a:tcPr marL="252000" marR="252000" marT="180000" marB="180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3450085"/>
                  </a:ext>
                </a:extLst>
              </a:tr>
            </a:tbl>
          </a:graphicData>
        </a:graphic>
      </p:graphicFrame>
      <p:sp>
        <p:nvSpPr>
          <p:cNvPr id="2" name="Arrow: Left-Right 1">
            <a:extLst>
              <a:ext uri="{FF2B5EF4-FFF2-40B4-BE49-F238E27FC236}">
                <a16:creationId xmlns:a16="http://schemas.microsoft.com/office/drawing/2014/main" id="{7EBA29D9-2233-7D7B-9804-BBB3D3964C97}"/>
              </a:ext>
            </a:extLst>
          </p:cNvPr>
          <p:cNvSpPr/>
          <p:nvPr/>
        </p:nvSpPr>
        <p:spPr>
          <a:xfrm>
            <a:off x="7400266" y="4530711"/>
            <a:ext cx="288000" cy="144000"/>
          </a:xfrm>
          <a:prstGeom prst="lef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Arrow: Left-Right 5">
            <a:extLst>
              <a:ext uri="{FF2B5EF4-FFF2-40B4-BE49-F238E27FC236}">
                <a16:creationId xmlns:a16="http://schemas.microsoft.com/office/drawing/2014/main" id="{282EA518-0D0A-F44F-B0A5-AA1225140F36}"/>
              </a:ext>
            </a:extLst>
          </p:cNvPr>
          <p:cNvSpPr/>
          <p:nvPr/>
        </p:nvSpPr>
        <p:spPr>
          <a:xfrm>
            <a:off x="7400266" y="5631513"/>
            <a:ext cx="288000" cy="144000"/>
          </a:xfrm>
          <a:prstGeom prst="lef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Arrow: Left-Right 8">
            <a:extLst>
              <a:ext uri="{FF2B5EF4-FFF2-40B4-BE49-F238E27FC236}">
                <a16:creationId xmlns:a16="http://schemas.microsoft.com/office/drawing/2014/main" id="{25886908-CDB3-F82B-825F-528B405F0E02}"/>
              </a:ext>
            </a:extLst>
          </p:cNvPr>
          <p:cNvSpPr/>
          <p:nvPr/>
        </p:nvSpPr>
        <p:spPr>
          <a:xfrm>
            <a:off x="7400266" y="3923159"/>
            <a:ext cx="288000" cy="144000"/>
          </a:xfrm>
          <a:prstGeom prst="lef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Platshållare för bild 2">
            <a:extLst>
              <a:ext uri="{FF2B5EF4-FFF2-40B4-BE49-F238E27FC236}">
                <a16:creationId xmlns:a16="http://schemas.microsoft.com/office/drawing/2014/main" id="{4550E5A2-2C4D-EAD8-ACD2-242FF3450521}"/>
              </a:ext>
            </a:extLst>
          </p:cNvPr>
          <p:cNvSpPr txBox="1">
            <a:spLocks/>
          </p:cNvSpPr>
          <p:nvPr/>
        </p:nvSpPr>
        <p:spPr>
          <a:xfrm>
            <a:off x="-1" y="0"/>
            <a:ext cx="4140261" cy="6858000"/>
          </a:xfrm>
          <a:prstGeom prst="rect">
            <a:avLst/>
          </a:prstGeom>
          <a:blipFill>
            <a:blip r:embed="rId3"/>
            <a:stretch>
              <a:fillRect l="-25257" r="1273"/>
            </a:stretch>
          </a:blipFill>
        </p:spPr>
        <p:txBody>
          <a:bodyPr/>
          <a:lstStyle>
            <a:lvl1pPr marL="228600" indent="-228600" algn="l" defTabSz="914400" rtl="0" eaLnBrk="1" latinLnBrk="0" hangingPunct="1">
              <a:lnSpc>
                <a:spcPct val="100000"/>
              </a:lnSpc>
              <a:spcBef>
                <a:spcPts val="600"/>
              </a:spcBef>
              <a:spcAft>
                <a:spcPts val="200"/>
              </a:spcAft>
              <a:buFont typeface="Arial" panose="020B0604020202020204" pitchFamily="34" charset="0"/>
              <a:buChar char="•"/>
              <a:defRPr sz="1800" b="0" i="0" kern="1200">
                <a:solidFill>
                  <a:schemeClr val="tx1"/>
                </a:solidFill>
                <a:latin typeface="Gotham Narrow Book" pitchFamily="2" charset="0"/>
                <a:ea typeface="+mn-ea"/>
                <a:cs typeface="+mn-cs"/>
              </a:defRPr>
            </a:lvl1pPr>
            <a:lvl2pPr marL="685800" indent="-228600" algn="l" defTabSz="914400" rtl="0" eaLnBrk="1" latinLnBrk="0" hangingPunct="1">
              <a:lnSpc>
                <a:spcPct val="100000"/>
              </a:lnSpc>
              <a:spcBef>
                <a:spcPts val="600"/>
              </a:spcBef>
              <a:spcAft>
                <a:spcPts val="200"/>
              </a:spcAft>
              <a:buFont typeface="Arial" panose="020B0604020202020204" pitchFamily="34" charset="0"/>
              <a:buChar char="•"/>
              <a:defRPr sz="1600" b="0" i="0" kern="1200">
                <a:solidFill>
                  <a:schemeClr val="tx1"/>
                </a:solidFill>
                <a:latin typeface="Gotham Narrow Light" pitchFamily="2" charset="0"/>
                <a:ea typeface="+mn-ea"/>
                <a:cs typeface="+mn-cs"/>
              </a:defRPr>
            </a:lvl2pPr>
            <a:lvl3pPr marL="1143000" indent="-228600" algn="l" defTabSz="914400" rtl="0" eaLnBrk="1" latinLnBrk="0" hangingPunct="1">
              <a:lnSpc>
                <a:spcPct val="100000"/>
              </a:lnSpc>
              <a:spcBef>
                <a:spcPts val="600"/>
              </a:spcBef>
              <a:spcAft>
                <a:spcPts val="200"/>
              </a:spcAft>
              <a:buFont typeface="Arial" panose="020B0604020202020204" pitchFamily="34" charset="0"/>
              <a:buChar char="•"/>
              <a:defRPr sz="1400" b="0" i="0" kern="1200">
                <a:solidFill>
                  <a:schemeClr val="tx1"/>
                </a:solidFill>
                <a:latin typeface="Gotham Narrow Light" pitchFamily="2" charset="0"/>
                <a:ea typeface="+mn-ea"/>
                <a:cs typeface="+mn-cs"/>
              </a:defRPr>
            </a:lvl3pPr>
            <a:lvl4pPr marL="1600200" indent="-228600" algn="l" defTabSz="914400" rtl="0" eaLnBrk="1" latinLnBrk="0" hangingPunct="1">
              <a:lnSpc>
                <a:spcPct val="100000"/>
              </a:lnSpc>
              <a:spcBef>
                <a:spcPts val="600"/>
              </a:spcBef>
              <a:spcAft>
                <a:spcPts val="200"/>
              </a:spcAft>
              <a:buFont typeface="Arial" panose="020B0604020202020204" pitchFamily="34" charset="0"/>
              <a:buChar char="•"/>
              <a:defRPr sz="1200" b="0" i="0" kern="1200">
                <a:solidFill>
                  <a:schemeClr val="tx1"/>
                </a:solidFill>
                <a:latin typeface="Gotham Narrow Light" pitchFamily="2" charset="0"/>
                <a:ea typeface="+mn-ea"/>
                <a:cs typeface="+mn-cs"/>
              </a:defRPr>
            </a:lvl4pPr>
            <a:lvl5pPr marL="2057400" indent="-228600" algn="l" defTabSz="914400" rtl="0" eaLnBrk="1" latinLnBrk="0" hangingPunct="1">
              <a:lnSpc>
                <a:spcPct val="100000"/>
              </a:lnSpc>
              <a:spcBef>
                <a:spcPts val="600"/>
              </a:spcBef>
              <a:spcAft>
                <a:spcPts val="200"/>
              </a:spcAft>
              <a:buFont typeface="Arial" panose="020B0604020202020204" pitchFamily="34" charset="0"/>
              <a:buChar char="•"/>
              <a:defRPr sz="1100" b="0" i="0" kern="1200">
                <a:solidFill>
                  <a:schemeClr val="tx1"/>
                </a:solidFill>
                <a:latin typeface="Gotham Narrow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None/>
              <a:tabLst/>
              <a:defRPr/>
            </a:pPr>
            <a:endParaRPr kumimoji="0" lang="sv-SE" sz="1800" b="0" i="0" u="none" strike="noStrike" kern="1200" cap="none" spc="0" normalizeH="0" baseline="0" noProof="0">
              <a:ln>
                <a:noFill/>
              </a:ln>
              <a:solidFill>
                <a:srgbClr val="000000"/>
              </a:solidFill>
              <a:effectLst/>
              <a:uLnTx/>
              <a:uFillTx/>
              <a:latin typeface="Gotham Narrow Book" pitchFamily="2" charset="0"/>
              <a:ea typeface="+mn-ea"/>
              <a:cs typeface="+mn-cs"/>
            </a:endParaRPr>
          </a:p>
        </p:txBody>
      </p:sp>
      <p:sp>
        <p:nvSpPr>
          <p:cNvPr id="8" name="Picture Placeholder 7">
            <a:extLst>
              <a:ext uri="{FF2B5EF4-FFF2-40B4-BE49-F238E27FC236}">
                <a16:creationId xmlns:a16="http://schemas.microsoft.com/office/drawing/2014/main" id="{AEA21F13-BAAA-B88E-32E8-FCBB07570F90}"/>
              </a:ext>
            </a:extLst>
          </p:cNvPr>
          <p:cNvSpPr>
            <a:spLocks noGrp="1"/>
          </p:cNvSpPr>
          <p:nvPr>
            <p:ph type="pic" sz="quarter" idx="10"/>
          </p:nvPr>
        </p:nvSpPr>
        <p:spPr/>
        <p:txBody>
          <a:bodyPr/>
          <a:lstStyle/>
          <a:p>
            <a:endParaRPr lang="sv-SE" noProof="0"/>
          </a:p>
        </p:txBody>
      </p:sp>
      <p:sp>
        <p:nvSpPr>
          <p:cNvPr id="4" name="Rubrik 3">
            <a:extLst>
              <a:ext uri="{FF2B5EF4-FFF2-40B4-BE49-F238E27FC236}">
                <a16:creationId xmlns:a16="http://schemas.microsoft.com/office/drawing/2014/main" id="{8F3D6486-F6FF-CBA3-A1F1-DD9317F3C325}"/>
              </a:ext>
            </a:extLst>
          </p:cNvPr>
          <p:cNvSpPr>
            <a:spLocks noGrp="1"/>
          </p:cNvSpPr>
          <p:nvPr>
            <p:ph type="title"/>
          </p:nvPr>
        </p:nvSpPr>
        <p:spPr>
          <a:xfrm>
            <a:off x="4621216" y="1201411"/>
            <a:ext cx="6227322" cy="1173489"/>
          </a:xfrm>
        </p:spPr>
        <p:txBody>
          <a:bodyPr/>
          <a:lstStyle/>
          <a:p>
            <a:r>
              <a:rPr lang="sv-SE" sz="3200" noProof="0"/>
              <a:t>Kommunikationsutmaningar</a:t>
            </a:r>
          </a:p>
        </p:txBody>
      </p:sp>
      <p:sp>
        <p:nvSpPr>
          <p:cNvPr id="10" name="Arrow: Left-Right 5">
            <a:extLst>
              <a:ext uri="{FF2B5EF4-FFF2-40B4-BE49-F238E27FC236}">
                <a16:creationId xmlns:a16="http://schemas.microsoft.com/office/drawing/2014/main" id="{29DA4B88-FDAE-D24D-C7C4-4E6150C8C36B}"/>
              </a:ext>
            </a:extLst>
          </p:cNvPr>
          <p:cNvSpPr/>
          <p:nvPr/>
        </p:nvSpPr>
        <p:spPr>
          <a:xfrm>
            <a:off x="7400266" y="5081112"/>
            <a:ext cx="288000" cy="144000"/>
          </a:xfrm>
          <a:prstGeom prst="lef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60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6CCD0-2F98-6E10-E3ED-CA4E317E1F8B}"/>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2862B300-37E7-8A6C-FB32-D025521FAEB3}"/>
              </a:ext>
            </a:extLst>
          </p:cNvPr>
          <p:cNvSpPr>
            <a:spLocks noGrp="1"/>
          </p:cNvSpPr>
          <p:nvPr>
            <p:ph type="title"/>
          </p:nvPr>
        </p:nvSpPr>
        <p:spPr>
          <a:xfrm>
            <a:off x="5394786" y="365574"/>
            <a:ext cx="6174375" cy="584775"/>
          </a:xfrm>
        </p:spPr>
        <p:txBody>
          <a:bodyPr/>
          <a:lstStyle/>
          <a:p>
            <a:r>
              <a:rPr lang="en-US" sz="3200" noProof="0"/>
              <a:t>Vad </a:t>
            </a:r>
            <a:r>
              <a:rPr lang="en-US" sz="3200" noProof="0" err="1"/>
              <a:t>väntar</a:t>
            </a:r>
            <a:r>
              <a:rPr lang="en-US" sz="3200" noProof="0"/>
              <a:t> </a:t>
            </a:r>
            <a:r>
              <a:rPr lang="en-US" sz="3200" noProof="0" err="1"/>
              <a:t>framåt</a:t>
            </a:r>
            <a:endParaRPr lang="en-US" sz="3200" noProof="0"/>
          </a:p>
        </p:txBody>
      </p:sp>
      <p:sp>
        <p:nvSpPr>
          <p:cNvPr id="2" name="Platshållare för text 13">
            <a:extLst>
              <a:ext uri="{FF2B5EF4-FFF2-40B4-BE49-F238E27FC236}">
                <a16:creationId xmlns:a16="http://schemas.microsoft.com/office/drawing/2014/main" id="{E00B4BE3-308E-2994-3B8A-4CE3AC45EC8B}"/>
              </a:ext>
            </a:extLst>
          </p:cNvPr>
          <p:cNvSpPr txBox="1">
            <a:spLocks/>
          </p:cNvSpPr>
          <p:nvPr/>
        </p:nvSpPr>
        <p:spPr>
          <a:xfrm>
            <a:off x="5394788" y="1330036"/>
            <a:ext cx="6174374" cy="4715164"/>
          </a:xfrm>
          <a:prstGeom prst="rect">
            <a:avLst/>
          </a:prstGeom>
        </p:spPr>
        <p:txBody>
          <a:bodyPr/>
          <a:lstStyle>
            <a:lvl1pPr marL="228600" indent="-228600" algn="l" defTabSz="914400" rtl="0" eaLnBrk="1" latinLnBrk="0" hangingPunct="1">
              <a:lnSpc>
                <a:spcPct val="100000"/>
              </a:lnSpc>
              <a:spcBef>
                <a:spcPts val="600"/>
              </a:spcBef>
              <a:spcAft>
                <a:spcPts val="200"/>
              </a:spcAft>
              <a:buFont typeface="Arial" panose="020B0604020202020204" pitchFamily="34" charset="0"/>
              <a:buChar char="•"/>
              <a:defRPr sz="1800" b="0" i="0" kern="1200">
                <a:solidFill>
                  <a:schemeClr val="tx1"/>
                </a:solidFill>
                <a:latin typeface="Gotham Narrow Book" pitchFamily="2" charset="0"/>
                <a:ea typeface="+mn-ea"/>
                <a:cs typeface="+mn-cs"/>
              </a:defRPr>
            </a:lvl1pPr>
            <a:lvl2pPr marL="685800" indent="-228600" algn="l" defTabSz="914400" rtl="0" eaLnBrk="1" latinLnBrk="0" hangingPunct="1">
              <a:lnSpc>
                <a:spcPct val="100000"/>
              </a:lnSpc>
              <a:spcBef>
                <a:spcPts val="600"/>
              </a:spcBef>
              <a:spcAft>
                <a:spcPts val="200"/>
              </a:spcAft>
              <a:buFont typeface="Arial" panose="020B0604020202020204" pitchFamily="34" charset="0"/>
              <a:buChar char="•"/>
              <a:defRPr sz="1600" b="0" i="0" kern="1200">
                <a:solidFill>
                  <a:schemeClr val="tx1"/>
                </a:solidFill>
                <a:latin typeface="Gotham Narrow Light" pitchFamily="2" charset="0"/>
                <a:ea typeface="+mn-ea"/>
                <a:cs typeface="+mn-cs"/>
              </a:defRPr>
            </a:lvl2pPr>
            <a:lvl3pPr marL="1143000" indent="-228600" algn="l" defTabSz="914400" rtl="0" eaLnBrk="1" latinLnBrk="0" hangingPunct="1">
              <a:lnSpc>
                <a:spcPct val="100000"/>
              </a:lnSpc>
              <a:spcBef>
                <a:spcPts val="600"/>
              </a:spcBef>
              <a:spcAft>
                <a:spcPts val="200"/>
              </a:spcAft>
              <a:buFont typeface="Arial" panose="020B0604020202020204" pitchFamily="34" charset="0"/>
              <a:buChar char="•"/>
              <a:defRPr sz="1400" b="0" i="0" kern="1200">
                <a:solidFill>
                  <a:schemeClr val="tx1"/>
                </a:solidFill>
                <a:latin typeface="Gotham Narrow Light" pitchFamily="2" charset="0"/>
                <a:ea typeface="+mn-ea"/>
                <a:cs typeface="+mn-cs"/>
              </a:defRPr>
            </a:lvl3pPr>
            <a:lvl4pPr marL="1600200" indent="-228600" algn="l" defTabSz="914400" rtl="0" eaLnBrk="1" latinLnBrk="0" hangingPunct="1">
              <a:lnSpc>
                <a:spcPct val="100000"/>
              </a:lnSpc>
              <a:spcBef>
                <a:spcPts val="600"/>
              </a:spcBef>
              <a:spcAft>
                <a:spcPts val="200"/>
              </a:spcAft>
              <a:buFont typeface="Arial" panose="020B0604020202020204" pitchFamily="34" charset="0"/>
              <a:buChar char="•"/>
              <a:defRPr sz="1200" b="0" i="0" kern="1200">
                <a:solidFill>
                  <a:schemeClr val="tx1"/>
                </a:solidFill>
                <a:latin typeface="Gotham Narrow Light" pitchFamily="2" charset="0"/>
                <a:ea typeface="+mn-ea"/>
                <a:cs typeface="+mn-cs"/>
              </a:defRPr>
            </a:lvl4pPr>
            <a:lvl5pPr marL="2057400" indent="-228600" algn="l" defTabSz="914400" rtl="0" eaLnBrk="1" latinLnBrk="0" hangingPunct="1">
              <a:lnSpc>
                <a:spcPct val="100000"/>
              </a:lnSpc>
              <a:spcBef>
                <a:spcPts val="600"/>
              </a:spcBef>
              <a:spcAft>
                <a:spcPts val="200"/>
              </a:spcAft>
              <a:buFont typeface="Arial" panose="020B0604020202020204" pitchFamily="34" charset="0"/>
              <a:buChar char="•"/>
              <a:defRPr sz="1100" b="0" i="0" kern="1200">
                <a:solidFill>
                  <a:schemeClr val="tx1"/>
                </a:solidFill>
                <a:latin typeface="Gotham Narrow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None/>
              <a:tabLst>
                <a:tab pos="269875" algn="l"/>
              </a:tabLst>
              <a:defRPr/>
            </a:pPr>
            <a:r>
              <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rPr>
              <a:t>1.	</a:t>
            </a:r>
            <a:r>
              <a:rPr kumimoji="0" lang="en-US" sz="1800" b="1" i="0" u="none" strike="noStrike" kern="1200" cap="none" spc="0" normalizeH="0" baseline="0" noProof="0" err="1">
                <a:ln>
                  <a:noFill/>
                </a:ln>
                <a:solidFill>
                  <a:srgbClr val="000000"/>
                </a:solidFill>
                <a:effectLst/>
                <a:uLnTx/>
                <a:uFillTx/>
                <a:latin typeface="Gotham Narrow Light" pitchFamily="2" charset="0"/>
                <a:ea typeface="+mn-ea"/>
                <a:cs typeface="+mn-cs"/>
              </a:rPr>
              <a:t>Fjärrdokumentation</a:t>
            </a:r>
            <a:r>
              <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rPr>
              <a:t>: Video och </a:t>
            </a:r>
            <a:r>
              <a:rPr kumimoji="0" lang="en-US" sz="1800" b="1" i="0" u="none" strike="noStrike" kern="1200" cap="none" spc="0" normalizeH="0" baseline="0" noProof="0" err="1">
                <a:ln>
                  <a:noFill/>
                </a:ln>
                <a:solidFill>
                  <a:srgbClr val="000000"/>
                </a:solidFill>
                <a:effectLst/>
                <a:uLnTx/>
                <a:uFillTx/>
                <a:latin typeface="Gotham Narrow Light" pitchFamily="2" charset="0"/>
                <a:ea typeface="+mn-ea"/>
                <a:cs typeface="+mn-cs"/>
              </a:rPr>
              <a:t>Självdokumentation</a:t>
            </a:r>
            <a:endPar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endParaRPr>
          </a:p>
          <a:p>
            <a:pPr marL="444500" marR="0" lvl="0" indent="-268288" algn="l" defTabSz="914400" rtl="0" eaLnBrk="1" fontAlgn="auto" latinLnBrk="0" hangingPunct="1">
              <a:lnSpc>
                <a:spcPct val="100000"/>
              </a:lnSpc>
              <a:spcBef>
                <a:spcPts val="600"/>
              </a:spcBef>
              <a:spcAft>
                <a:spcPts val="1800"/>
              </a:spcAft>
              <a:buClrTx/>
              <a:buSzTx/>
              <a:buFont typeface="Arial" panose="020B0604020202020204" pitchFamily="34" charset="0"/>
              <a:buChar char="•"/>
              <a:tabLst>
                <a:tab pos="269875" algn="l"/>
              </a:tabLst>
              <a:defRPr/>
            </a:pPr>
            <a:r>
              <a:rPr kumimoji="0" lang="sv-SE" sz="1600" b="0" i="0" u="none" strike="noStrike" kern="1200" cap="none" spc="0" normalizeH="0" baseline="0" noProof="0">
                <a:ln>
                  <a:noFill/>
                </a:ln>
                <a:solidFill>
                  <a:srgbClr val="000000"/>
                </a:solidFill>
                <a:effectLst/>
                <a:uLnTx/>
                <a:uFillTx/>
                <a:latin typeface="Gotham Narrow Light" pitchFamily="2" charset="0"/>
                <a:ea typeface="+mn-ea"/>
                <a:cs typeface="+mn-cs"/>
              </a:rPr>
              <a:t>Integrerat i MEPS eller i andra system</a:t>
            </a:r>
            <a:endPar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endParaRPr>
          </a:p>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None/>
              <a:tabLst>
                <a:tab pos="269875" algn="l"/>
              </a:tabLst>
              <a:defRPr/>
            </a:pPr>
            <a:r>
              <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rPr>
              <a:t>2.	Kunden </a:t>
            </a:r>
            <a:r>
              <a:rPr kumimoji="0" lang="en-US" sz="1800" b="1" i="0" u="none" strike="noStrike" kern="1200" cap="none" spc="0" normalizeH="0" baseline="0" noProof="0" err="1">
                <a:ln>
                  <a:noFill/>
                </a:ln>
                <a:solidFill>
                  <a:srgbClr val="000000"/>
                </a:solidFill>
                <a:effectLst/>
                <a:uLnTx/>
                <a:uFillTx/>
                <a:latin typeface="Gotham Narrow Light" pitchFamily="2" charset="0"/>
                <a:ea typeface="+mn-ea"/>
                <a:cs typeface="+mn-cs"/>
              </a:rPr>
              <a:t>som</a:t>
            </a:r>
            <a:r>
              <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rPr>
              <a:t> </a:t>
            </a:r>
            <a:r>
              <a:rPr kumimoji="0" lang="en-US" sz="1800" b="1" i="0" u="none" strike="noStrike" kern="1200" cap="none" spc="0" normalizeH="0" baseline="0" noProof="0" err="1">
                <a:ln>
                  <a:noFill/>
                </a:ln>
                <a:solidFill>
                  <a:srgbClr val="000000"/>
                </a:solidFill>
                <a:effectLst/>
                <a:uLnTx/>
                <a:uFillTx/>
                <a:latin typeface="Gotham Narrow Light" pitchFamily="2" charset="0"/>
                <a:ea typeface="+mn-ea"/>
                <a:cs typeface="+mn-cs"/>
              </a:rPr>
              <a:t>kommunicerande</a:t>
            </a:r>
            <a:r>
              <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rPr>
              <a:t> part i MEPS-</a:t>
            </a:r>
            <a:r>
              <a:rPr kumimoji="0" lang="en-US" sz="1800" b="1" i="0" u="none" strike="noStrike" kern="1200" cap="none" spc="0" normalizeH="0" baseline="0" noProof="0" err="1">
                <a:ln>
                  <a:noFill/>
                </a:ln>
                <a:solidFill>
                  <a:srgbClr val="000000"/>
                </a:solidFill>
                <a:effectLst/>
                <a:uLnTx/>
                <a:uFillTx/>
                <a:latin typeface="Gotham Narrow Light" pitchFamily="2" charset="0"/>
                <a:ea typeface="+mn-ea"/>
                <a:cs typeface="+mn-cs"/>
              </a:rPr>
              <a:t>uppdraget</a:t>
            </a:r>
            <a:endPar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endParaRPr>
          </a:p>
          <a:p>
            <a:pPr marL="444500" marR="0" lvl="0" indent="-268288" algn="l" defTabSz="914400" rtl="0" eaLnBrk="1" fontAlgn="auto" latinLnBrk="0" hangingPunct="1">
              <a:lnSpc>
                <a:spcPct val="100000"/>
              </a:lnSpc>
              <a:spcBef>
                <a:spcPts val="600"/>
              </a:spcBef>
              <a:spcAft>
                <a:spcPts val="1800"/>
              </a:spcAft>
              <a:buClrTx/>
              <a:buSzTx/>
              <a:buFont typeface="Arial" panose="020B0604020202020204" pitchFamily="34" charset="0"/>
              <a:buChar char="•"/>
              <a:tabLst>
                <a:tab pos="269875" algn="l"/>
              </a:tabLst>
              <a:defRPr/>
            </a:pP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Möjliggör</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säker</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kommunikation</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med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handläggare</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och/</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eller</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entreprenör</a:t>
            </a:r>
            <a:endPar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endParaRPr>
          </a:p>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None/>
              <a:tabLst>
                <a:tab pos="269875" algn="l"/>
              </a:tabLst>
              <a:defRPr/>
            </a:pPr>
            <a:r>
              <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rPr>
              <a:t>3.	</a:t>
            </a:r>
            <a:r>
              <a:rPr kumimoji="0" lang="en-US" sz="1800" b="1" i="0" u="none" strike="noStrike" kern="1200" cap="none" spc="0" normalizeH="0" baseline="0" noProof="0" err="1">
                <a:ln>
                  <a:noFill/>
                </a:ln>
                <a:solidFill>
                  <a:srgbClr val="000000"/>
                </a:solidFill>
                <a:effectLst/>
                <a:uLnTx/>
                <a:uFillTx/>
                <a:latin typeface="Gotham Narrow Light" pitchFamily="2" charset="0"/>
                <a:ea typeface="+mn-ea"/>
                <a:cs typeface="+mn-cs"/>
              </a:rPr>
              <a:t>Fastighetsbolag</a:t>
            </a:r>
            <a:r>
              <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rPr>
              <a:t> för </a:t>
            </a:r>
            <a:r>
              <a:rPr kumimoji="0" lang="en-US" sz="1800" b="1" i="0" u="none" strike="noStrike" kern="1200" cap="none" spc="0" normalizeH="0" baseline="0" noProof="0" err="1">
                <a:ln>
                  <a:noFill/>
                </a:ln>
                <a:solidFill>
                  <a:srgbClr val="000000"/>
                </a:solidFill>
                <a:effectLst/>
                <a:uLnTx/>
                <a:uFillTx/>
                <a:latin typeface="Gotham Narrow Light" pitchFamily="2" charset="0"/>
                <a:ea typeface="+mn-ea"/>
                <a:cs typeface="+mn-cs"/>
              </a:rPr>
              <a:t>skador</a:t>
            </a:r>
            <a:r>
              <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rPr>
              <a:t>, ROT och reparation</a:t>
            </a:r>
          </a:p>
          <a:p>
            <a:pPr marL="444500" marR="0" lvl="0" indent="-268288" algn="l" defTabSz="914400" rtl="0" eaLnBrk="1" fontAlgn="auto" latinLnBrk="0" hangingPunct="1">
              <a:lnSpc>
                <a:spcPct val="100000"/>
              </a:lnSpc>
              <a:spcBef>
                <a:spcPts val="600"/>
              </a:spcBef>
              <a:spcAft>
                <a:spcPts val="1800"/>
              </a:spcAft>
              <a:buClrTx/>
              <a:buSzTx/>
              <a:buFont typeface="Arial" panose="020B0604020202020204" pitchFamily="34" charset="0"/>
              <a:buChar char="•"/>
              <a:tabLst>
                <a:tab pos="269875" algn="l"/>
              </a:tabLst>
              <a:defRPr/>
            </a:pP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Använder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försäkringsbolagens</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nätverk</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och processer</a:t>
            </a:r>
          </a:p>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None/>
              <a:tabLst>
                <a:tab pos="269875" algn="l"/>
              </a:tabLst>
              <a:defRPr/>
            </a:pPr>
            <a:r>
              <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rPr>
              <a:t>4. Andra </a:t>
            </a:r>
            <a:r>
              <a:rPr kumimoji="0" lang="en-US" sz="1800" b="1" i="0" u="none" strike="noStrike" kern="1200" cap="none" spc="0" normalizeH="0" baseline="0" noProof="0" err="1">
                <a:ln>
                  <a:noFill/>
                </a:ln>
                <a:solidFill>
                  <a:srgbClr val="000000"/>
                </a:solidFill>
                <a:effectLst/>
                <a:uLnTx/>
                <a:uFillTx/>
                <a:latin typeface="Gotham Narrow Light" pitchFamily="2" charset="0"/>
                <a:ea typeface="+mn-ea"/>
                <a:cs typeface="+mn-cs"/>
              </a:rPr>
              <a:t>skadetyper</a:t>
            </a:r>
            <a:r>
              <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rPr>
              <a:t> </a:t>
            </a:r>
            <a:r>
              <a:rPr kumimoji="0" lang="en-US" sz="1800" b="1" i="0" u="none" strike="noStrike" kern="1200" cap="none" spc="0" normalizeH="0" baseline="0" noProof="0" err="1">
                <a:ln>
                  <a:noFill/>
                </a:ln>
                <a:solidFill>
                  <a:srgbClr val="000000"/>
                </a:solidFill>
                <a:effectLst/>
                <a:uLnTx/>
                <a:uFillTx/>
                <a:latin typeface="Gotham Narrow Light" pitchFamily="2" charset="0"/>
                <a:ea typeface="+mn-ea"/>
                <a:cs typeface="+mn-cs"/>
              </a:rPr>
              <a:t>hanterade</a:t>
            </a:r>
            <a:r>
              <a:rPr kumimoji="0" lang="en-US" sz="1800" b="1" i="0" u="none" strike="noStrike" kern="1200" cap="none" spc="0" normalizeH="0" baseline="0" noProof="0">
                <a:ln>
                  <a:noFill/>
                </a:ln>
                <a:solidFill>
                  <a:srgbClr val="000000"/>
                </a:solidFill>
                <a:effectLst/>
                <a:uLnTx/>
                <a:uFillTx/>
                <a:latin typeface="Gotham Narrow Light" pitchFamily="2" charset="0"/>
                <a:ea typeface="+mn-ea"/>
                <a:cs typeface="+mn-cs"/>
              </a:rPr>
              <a:t> i MEPS</a:t>
            </a:r>
          </a:p>
          <a:p>
            <a:pPr marL="444500" marR="0" lvl="1" indent="-26670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tab pos="269875" algn="l"/>
              </a:tabLst>
              <a:defRPr/>
            </a:pP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Fast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sanering</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Avfuktning</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Glasskador</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Maskinskador</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Kombinationsskador</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Fast och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Lös</a:t>
            </a:r>
            <a:r>
              <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rPr>
              <a:t> </a:t>
            </a:r>
            <a:r>
              <a:rPr kumimoji="0" lang="en-US" sz="1600" b="0" i="0" u="none" strike="noStrike" kern="1200" cap="none" spc="0" normalizeH="0" baseline="0" noProof="0" err="1">
                <a:ln>
                  <a:noFill/>
                </a:ln>
                <a:solidFill>
                  <a:srgbClr val="000000"/>
                </a:solidFill>
                <a:effectLst/>
                <a:uLnTx/>
                <a:uFillTx/>
                <a:latin typeface="Gotham Narrow Light" pitchFamily="2" charset="0"/>
                <a:ea typeface="+mn-ea"/>
                <a:cs typeface="+mn-cs"/>
              </a:rPr>
              <a:t>egendom</a:t>
            </a:r>
            <a:endParaRPr kumimoji="0" lang="en-US" sz="1600" b="0" i="0" u="none" strike="noStrike" kern="1200" cap="none" spc="0" normalizeH="0" baseline="0" noProof="0">
              <a:ln>
                <a:noFill/>
              </a:ln>
              <a:solidFill>
                <a:srgbClr val="000000"/>
              </a:solidFill>
              <a:effectLst/>
              <a:uLnTx/>
              <a:uFillTx/>
              <a:latin typeface="Gotham Narrow Light" pitchFamily="2" charset="0"/>
              <a:ea typeface="+mn-ea"/>
              <a:cs typeface="+mn-cs"/>
            </a:endParaRPr>
          </a:p>
        </p:txBody>
      </p:sp>
      <p:pic>
        <p:nvPicPr>
          <p:cNvPr id="7" name="Bildobjekt 5" descr="En bild som visar person, klädsel, Skyddsutrustning, arbetskläder&#10;&#10;Automatiskt genererad beskrivning">
            <a:extLst>
              <a:ext uri="{FF2B5EF4-FFF2-40B4-BE49-F238E27FC236}">
                <a16:creationId xmlns:a16="http://schemas.microsoft.com/office/drawing/2014/main" id="{ADD70008-F3C2-7B24-B3D5-CAEC87C868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0"/>
            <a:ext cx="4922874" cy="6858000"/>
          </a:xfrm>
          <a:prstGeom prst="rect">
            <a:avLst/>
          </a:prstGeom>
        </p:spPr>
      </p:pic>
    </p:spTree>
    <p:extLst>
      <p:ext uri="{BB962C8B-B14F-4D97-AF65-F5344CB8AC3E}">
        <p14:creationId xmlns:p14="http://schemas.microsoft.com/office/powerpoint/2010/main" val="145307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 name="Platshållare för bild 22">
            <a:extLst>
              <a:ext uri="{FF2B5EF4-FFF2-40B4-BE49-F238E27FC236}">
                <a16:creationId xmlns:a16="http://schemas.microsoft.com/office/drawing/2014/main" id="{57ADD3C1-F740-447C-B2FA-65C2DE3180CB}"/>
              </a:ext>
            </a:extLst>
          </p:cNvPr>
          <p:cNvPicPr>
            <a:picLocks noChangeAspect="1"/>
          </p:cNvPicPr>
          <p:nvPr/>
        </p:nvPicPr>
        <p:blipFill>
          <a:blip r:embed="rId3"/>
          <a:srcRect/>
          <a:stretch/>
        </p:blipFill>
        <p:spPr>
          <a:xfrm>
            <a:off x="5775877" y="4634453"/>
            <a:ext cx="640246" cy="638588"/>
          </a:xfrm>
          <a:prstGeom prst="rect">
            <a:avLst/>
          </a:prstGeom>
          <a:noFill/>
          <a:effectLst>
            <a:outerShdw blurRad="317500" dist="50800" dir="5400000" algn="ctr" rotWithShape="0">
              <a:srgbClr val="000000">
                <a:alpha val="15000"/>
              </a:srgbClr>
            </a:outerShdw>
          </a:effectLst>
        </p:spPr>
      </p:pic>
      <p:pic>
        <p:nvPicPr>
          <p:cNvPr id="12" name="Platshållare för bild 22">
            <a:extLst>
              <a:ext uri="{FF2B5EF4-FFF2-40B4-BE49-F238E27FC236}">
                <a16:creationId xmlns:a16="http://schemas.microsoft.com/office/drawing/2014/main" id="{113EE3D2-98F6-411C-B68B-0B7F11249ED8}"/>
              </a:ext>
            </a:extLst>
          </p:cNvPr>
          <p:cNvPicPr>
            <a:picLocks noChangeAspect="1"/>
          </p:cNvPicPr>
          <p:nvPr/>
        </p:nvPicPr>
        <p:blipFill>
          <a:blip r:embed="rId4"/>
          <a:srcRect/>
          <a:stretch/>
        </p:blipFill>
        <p:spPr>
          <a:xfrm>
            <a:off x="6646132" y="4634453"/>
            <a:ext cx="638588" cy="638588"/>
          </a:xfrm>
          <a:prstGeom prst="rect">
            <a:avLst/>
          </a:prstGeom>
          <a:noFill/>
        </p:spPr>
      </p:pic>
      <p:pic>
        <p:nvPicPr>
          <p:cNvPr id="13" name="Platshållare för bild 22">
            <a:extLst>
              <a:ext uri="{FF2B5EF4-FFF2-40B4-BE49-F238E27FC236}">
                <a16:creationId xmlns:a16="http://schemas.microsoft.com/office/drawing/2014/main" id="{96D8F400-9D6A-4B6D-9A6A-8D6E9F6F4EB9}"/>
              </a:ext>
            </a:extLst>
          </p:cNvPr>
          <p:cNvPicPr>
            <a:picLocks noChangeAspect="1"/>
          </p:cNvPicPr>
          <p:nvPr/>
        </p:nvPicPr>
        <p:blipFill>
          <a:blip r:embed="rId5"/>
          <a:srcRect/>
          <a:stretch/>
        </p:blipFill>
        <p:spPr>
          <a:xfrm>
            <a:off x="4907280" y="4634453"/>
            <a:ext cx="638588" cy="638588"/>
          </a:xfrm>
          <a:prstGeom prst="rect">
            <a:avLst/>
          </a:prstGeom>
          <a:noFill/>
          <a:effectLst>
            <a:outerShdw blurRad="317500" dist="50800" dir="5400000" algn="ctr" rotWithShape="0">
              <a:srgbClr val="000000">
                <a:alpha val="15000"/>
              </a:srgbClr>
            </a:outerShdw>
          </a:effectLst>
        </p:spPr>
      </p:pic>
    </p:spTree>
    <p:extLst>
      <p:ext uri="{BB962C8B-B14F-4D97-AF65-F5344CB8AC3E}">
        <p14:creationId xmlns:p14="http://schemas.microsoft.com/office/powerpoint/2010/main" val="136673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6C-D5B0-ECBF-2B70-91E3D0C9B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1CB77-CC0D-B844-6582-391DF126ED93}"/>
              </a:ext>
            </a:extLst>
          </p:cNvPr>
          <p:cNvSpPr>
            <a:spLocks noGrp="1"/>
          </p:cNvSpPr>
          <p:nvPr>
            <p:ph type="ctrTitle"/>
          </p:nvPr>
        </p:nvSpPr>
        <p:spPr/>
        <p:txBody>
          <a:bodyPr/>
          <a:lstStyle/>
          <a:p>
            <a:r>
              <a:rPr lang="sv-SE" noProof="0"/>
              <a:t>Symposium</a:t>
            </a:r>
          </a:p>
        </p:txBody>
      </p:sp>
      <p:sp>
        <p:nvSpPr>
          <p:cNvPr id="3" name="Subtitle 2">
            <a:extLst>
              <a:ext uri="{FF2B5EF4-FFF2-40B4-BE49-F238E27FC236}">
                <a16:creationId xmlns:a16="http://schemas.microsoft.com/office/drawing/2014/main" id="{EE5D8DDC-E470-6DB1-179D-A290DF0D459E}"/>
              </a:ext>
            </a:extLst>
          </p:cNvPr>
          <p:cNvSpPr>
            <a:spLocks noGrp="1"/>
          </p:cNvSpPr>
          <p:nvPr>
            <p:ph type="subTitle" idx="1"/>
          </p:nvPr>
        </p:nvSpPr>
        <p:spPr/>
        <p:txBody>
          <a:bodyPr/>
          <a:lstStyle/>
          <a:p>
            <a:r>
              <a:rPr lang="sv-SE" noProof="0"/>
              <a:t>Effektiv Skadehantering</a:t>
            </a:r>
          </a:p>
        </p:txBody>
      </p:sp>
      <p:sp>
        <p:nvSpPr>
          <p:cNvPr id="4" name="Slide Number Placeholder 3">
            <a:extLst>
              <a:ext uri="{FF2B5EF4-FFF2-40B4-BE49-F238E27FC236}">
                <a16:creationId xmlns:a16="http://schemas.microsoft.com/office/drawing/2014/main" id="{054F6A4C-C4F6-F7DB-513A-D05AC966758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F0D36-5CFC-4F4A-AB12-00642F27F925}" type="slidenum">
              <a:rPr kumimoji="0" lang="sv-SE" sz="18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Bildobjekt 5">
            <a:extLst>
              <a:ext uri="{FF2B5EF4-FFF2-40B4-BE49-F238E27FC236}">
                <a16:creationId xmlns:a16="http://schemas.microsoft.com/office/drawing/2014/main" id="{0A5DDDAB-C262-5B86-E9D0-97F8041AD21C}"/>
              </a:ext>
            </a:extLst>
          </p:cNvPr>
          <p:cNvPicPr>
            <a:picLocks noChangeAspect="1"/>
          </p:cNvPicPr>
          <p:nvPr/>
        </p:nvPicPr>
        <p:blipFill>
          <a:blip r:embed="rId2"/>
          <a:stretch>
            <a:fillRect/>
          </a:stretch>
        </p:blipFill>
        <p:spPr>
          <a:xfrm>
            <a:off x="0" y="0"/>
            <a:ext cx="292115" cy="673135"/>
          </a:xfrm>
          <a:prstGeom prst="rect">
            <a:avLst/>
          </a:prstGeom>
        </p:spPr>
      </p:pic>
    </p:spTree>
    <p:extLst>
      <p:ext uri="{BB962C8B-B14F-4D97-AF65-F5344CB8AC3E}">
        <p14:creationId xmlns:p14="http://schemas.microsoft.com/office/powerpoint/2010/main" val="4230195012"/>
      </p:ext>
    </p:extLst>
  </p:cSld>
  <p:clrMapOvr>
    <a:masterClrMapping/>
  </p:clrMapOvr>
</p:sld>
</file>

<file path=ppt/theme/theme1.xml><?xml version="1.0" encoding="utf-8"?>
<a:theme xmlns:a="http://schemas.openxmlformats.org/drawingml/2006/main" name="Master Deck">
  <a:themeElements>
    <a:clrScheme name="Polygon 2024">
      <a:dk1>
        <a:srgbClr val="3C3C3C"/>
      </a:dk1>
      <a:lt1>
        <a:srgbClr val="FFFFFF"/>
      </a:lt1>
      <a:dk2>
        <a:srgbClr val="001E46"/>
      </a:dk2>
      <a:lt2>
        <a:srgbClr val="FFFFFF"/>
      </a:lt2>
      <a:accent1>
        <a:srgbClr val="009FE3"/>
      </a:accent1>
      <a:accent2>
        <a:srgbClr val="001E46"/>
      </a:accent2>
      <a:accent3>
        <a:srgbClr val="0064B9"/>
      </a:accent3>
      <a:accent4>
        <a:srgbClr val="001E46"/>
      </a:accent4>
      <a:accent5>
        <a:srgbClr val="5A50A0"/>
      </a:accent5>
      <a:accent6>
        <a:srgbClr val="28AA8C"/>
      </a:accent6>
      <a:hlink>
        <a:srgbClr val="009FE3"/>
      </a:hlink>
      <a:folHlink>
        <a:srgbClr val="E682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rtlCol="0">
        <a:spAutoFit/>
      </a:bodyPr>
      <a:lstStyle>
        <a:defPPr algn="l">
          <a:defRPr sz="1800" dirty="0" smtClean="0">
            <a:solidFill>
              <a:schemeClr val="tx2"/>
            </a:solidFill>
            <a:latin typeface="Calibri Light" panose="020F0302020204030204" pitchFamily="34" charset="0"/>
            <a:cs typeface="Calibri Light" panose="020F0302020204030204" pitchFamily="34" charset="0"/>
          </a:defRPr>
        </a:defPPr>
      </a:lstStyle>
    </a:txDef>
  </a:objectDefaults>
  <a:extraClrSchemeLst/>
  <a:extLst>
    <a:ext uri="{05A4C25C-085E-4340-85A3-A5531E510DB2}">
      <thm15:themeFamily xmlns:thm15="http://schemas.microsoft.com/office/thememl/2012/main" name="Global business presentation 2024" id="{7DC777B6-F735-43CC-934D-828AB1BF90E4}" vid="{0ABEE27D-0E0A-45DC-B0E0-7D5848056005}"/>
    </a:ext>
  </a:extLst>
</a:theme>
</file>

<file path=ppt/theme/theme2.xml><?xml version="1.0" encoding="utf-8"?>
<a:theme xmlns:a="http://schemas.openxmlformats.org/drawingml/2006/main" name="2_Office-tema">
  <a:themeElements>
    <a:clrScheme name="CAB colors">
      <a:dk1>
        <a:srgbClr val="000000"/>
      </a:dk1>
      <a:lt1>
        <a:srgbClr val="FFFFFF"/>
      </a:lt1>
      <a:dk2>
        <a:srgbClr val="30383B"/>
      </a:dk2>
      <a:lt2>
        <a:srgbClr val="F8F8F7"/>
      </a:lt2>
      <a:accent1>
        <a:srgbClr val="A1DAF8"/>
      </a:accent1>
      <a:accent2>
        <a:srgbClr val="E84E0F"/>
      </a:accent2>
      <a:accent3>
        <a:srgbClr val="D1CECA"/>
      </a:accent3>
      <a:accent4>
        <a:srgbClr val="831E82"/>
      </a:accent4>
      <a:accent5>
        <a:srgbClr val="283483"/>
      </a:accent5>
      <a:accent6>
        <a:srgbClr val="CD1719"/>
      </a:accent6>
      <a:hlink>
        <a:srgbClr val="0069B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l för externa presentationer MEPS.pptx" id="{040B4AF8-466B-4874-8F3A-2A9D63EF1E44}" vid="{358D6176-8CF5-458C-B4F4-1CD94F1364A9}"/>
    </a:ext>
  </a:extLst>
</a:theme>
</file>

<file path=ppt/theme/theme3.xml><?xml version="1.0" encoding="utf-8"?>
<a:theme xmlns:a="http://schemas.openxmlformats.org/drawingml/2006/main" name="7_Office-tema">
  <a:themeElements>
    <a:clrScheme name="CAB colors">
      <a:dk1>
        <a:srgbClr val="000000"/>
      </a:dk1>
      <a:lt1>
        <a:srgbClr val="FFFFFF"/>
      </a:lt1>
      <a:dk2>
        <a:srgbClr val="30383B"/>
      </a:dk2>
      <a:lt2>
        <a:srgbClr val="F8F8F7"/>
      </a:lt2>
      <a:accent1>
        <a:srgbClr val="A1DAF8"/>
      </a:accent1>
      <a:accent2>
        <a:srgbClr val="E84E0F"/>
      </a:accent2>
      <a:accent3>
        <a:srgbClr val="D1CECA"/>
      </a:accent3>
      <a:accent4>
        <a:srgbClr val="831E82"/>
      </a:accent4>
      <a:accent5>
        <a:srgbClr val="283483"/>
      </a:accent5>
      <a:accent6>
        <a:srgbClr val="CD1719"/>
      </a:accent6>
      <a:hlink>
        <a:srgbClr val="0069B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 Group Company Presentation 2023 w speaker notes.pptx" id="{974502DA-EBEB-41BE-9A99-767A9F420316}" vid="{4DED1640-7C48-48FB-B220-DB4C6E2DD2BA}"/>
    </a:ext>
  </a:extLst>
</a:theme>
</file>

<file path=ppt/theme/theme4.xml><?xml version="1.0" encoding="utf-8"?>
<a:theme xmlns:a="http://schemas.openxmlformats.org/drawingml/2006/main" name="1_Office-tema">
  <a:themeElements>
    <a:clrScheme name="CAB colours">
      <a:dk1>
        <a:srgbClr val="000000"/>
      </a:dk1>
      <a:lt1>
        <a:srgbClr val="FFFFFF"/>
      </a:lt1>
      <a:dk2>
        <a:srgbClr val="30383B"/>
      </a:dk2>
      <a:lt2>
        <a:srgbClr val="F8F8F7"/>
      </a:lt2>
      <a:accent1>
        <a:srgbClr val="0072BC"/>
      </a:accent1>
      <a:accent2>
        <a:srgbClr val="E84E0F"/>
      </a:accent2>
      <a:accent3>
        <a:srgbClr val="D1CECA"/>
      </a:accent3>
      <a:accent4>
        <a:srgbClr val="831E82"/>
      </a:accent4>
      <a:accent5>
        <a:srgbClr val="283483"/>
      </a:accent5>
      <a:accent6>
        <a:srgbClr val="378B7D"/>
      </a:accent6>
      <a:hlink>
        <a:srgbClr val="0069B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 Group PPT Template 2025" id="{0F541E9F-A606-4C2E-8E0F-B5F3DE4B8B62}" vid="{EDA3B53D-7231-438C-86C2-723D91A594FB}"/>
    </a:ext>
  </a:extLst>
</a:theme>
</file>

<file path=ppt/theme/theme5.xml><?xml version="1.0" encoding="utf-8"?>
<a:theme xmlns:a="http://schemas.openxmlformats.org/drawingml/2006/main" name="3_Office-tema">
  <a:themeElements>
    <a:clrScheme name="CAB colours">
      <a:dk1>
        <a:srgbClr val="000000"/>
      </a:dk1>
      <a:lt1>
        <a:srgbClr val="FFFFFF"/>
      </a:lt1>
      <a:dk2>
        <a:srgbClr val="30383B"/>
      </a:dk2>
      <a:lt2>
        <a:srgbClr val="F8F8F7"/>
      </a:lt2>
      <a:accent1>
        <a:srgbClr val="0072BC"/>
      </a:accent1>
      <a:accent2>
        <a:srgbClr val="E84E0F"/>
      </a:accent2>
      <a:accent3>
        <a:srgbClr val="D1CECA"/>
      </a:accent3>
      <a:accent4>
        <a:srgbClr val="831E82"/>
      </a:accent4>
      <a:accent5>
        <a:srgbClr val="283483"/>
      </a:accent5>
      <a:accent6>
        <a:srgbClr val="378B7D"/>
      </a:accent6>
      <a:hlink>
        <a:srgbClr val="0069B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PS external presentation 2025" id="{938B95F5-7BA5-4F10-97D3-9084A6DFFCB9}" vid="{D2E6C955-B934-4B94-887A-88FDDBB87E18}"/>
    </a:ext>
  </a:extLst>
</a:theme>
</file>

<file path=ppt/theme/theme6.xml><?xml version="1.0" encoding="utf-8"?>
<a:theme xmlns:a="http://schemas.openxmlformats.org/drawingml/2006/main" name="1_Master Deck">
  <a:themeElements>
    <a:clrScheme name="Polygon 2024">
      <a:dk1>
        <a:srgbClr val="3C3C3C"/>
      </a:dk1>
      <a:lt1>
        <a:srgbClr val="FFFFFF"/>
      </a:lt1>
      <a:dk2>
        <a:srgbClr val="001E46"/>
      </a:dk2>
      <a:lt2>
        <a:srgbClr val="FFFFFF"/>
      </a:lt2>
      <a:accent1>
        <a:srgbClr val="009FE3"/>
      </a:accent1>
      <a:accent2>
        <a:srgbClr val="001E46"/>
      </a:accent2>
      <a:accent3>
        <a:srgbClr val="0064B9"/>
      </a:accent3>
      <a:accent4>
        <a:srgbClr val="001E46"/>
      </a:accent4>
      <a:accent5>
        <a:srgbClr val="5A50A0"/>
      </a:accent5>
      <a:accent6>
        <a:srgbClr val="28AA8C"/>
      </a:accent6>
      <a:hlink>
        <a:srgbClr val="009FE3"/>
      </a:hlink>
      <a:folHlink>
        <a:srgbClr val="E682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rtlCol="0">
        <a:spAutoFit/>
      </a:bodyPr>
      <a:lstStyle>
        <a:defPPr algn="l">
          <a:defRPr sz="1800" dirty="0" smtClean="0">
            <a:solidFill>
              <a:schemeClr val="tx2"/>
            </a:solidFill>
            <a:latin typeface="Calibri Light" panose="020F0302020204030204" pitchFamily="34" charset="0"/>
            <a:cs typeface="Calibri Light" panose="020F0302020204030204" pitchFamily="34" charset="0"/>
          </a:defRPr>
        </a:defPPr>
      </a:lstStyle>
    </a:txDef>
  </a:objectDefaults>
  <a:extraClrSchemeLst/>
  <a:extLst>
    <a:ext uri="{05A4C25C-085E-4340-85A3-A5531E510DB2}">
      <thm15:themeFamily xmlns:thm15="http://schemas.microsoft.com/office/thememl/2012/main" name="Global business presentation 2024" id="{7DC777B6-F735-43CC-934D-828AB1BF90E4}" vid="{0ABEE27D-0E0A-45DC-B0E0-7D5848056005}"/>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052C08874EA154686A923F4A7615EA1" ma:contentTypeVersion="25" ma:contentTypeDescription="Skapa ett nytt dokument." ma:contentTypeScope="" ma:versionID="730e62aff0588d21893d061c5eba4294">
  <xsd:schema xmlns:xsd="http://www.w3.org/2001/XMLSchema" xmlns:xs="http://www.w3.org/2001/XMLSchema" xmlns:p="http://schemas.microsoft.com/office/2006/metadata/properties" xmlns:ns2="ec0f3298-fe33-4dfa-ae54-309616dde482" xmlns:ns3="2673068f-de26-4ca5-bc17-b8fb7827f0af" targetNamespace="http://schemas.microsoft.com/office/2006/metadata/properties" ma:root="true" ma:fieldsID="60eec66df80e3e3c78eb5e94ef59594a" ns2:_="" ns3:_="">
    <xsd:import namespace="ec0f3298-fe33-4dfa-ae54-309616dde482"/>
    <xsd:import namespace="2673068f-de26-4ca5-bc17-b8fb7827f0af"/>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0f3298-fe33-4dfa-ae54-309616dde482"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Location" ma:index="24" nillable="true" ma:displayName="Location"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Bildmarkeringar" ma:readOnly="false" ma:fieldId="{5cf76f15-5ced-4ddc-b409-7134ff3c332f}" ma:taxonomyMulti="true" ma:sspId="82dc4221-7100-4712-a054-8a6d7c592f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73068f-de26-4ca5-bc17-b8fb7827f0af" elementFormDefault="qualified">
    <xsd:import namespace="http://schemas.microsoft.com/office/2006/documentManagement/types"/>
    <xsd:import namespace="http://schemas.microsoft.com/office/infopath/2007/PartnerControls"/>
    <xsd:element name="SharedWithUsers" ma:index="2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at med information" ma:internalName="SharedWithDetails" ma:readOnly="true">
      <xsd:simpleType>
        <xsd:restriction base="dms:Note">
          <xsd:maxLength value="255"/>
        </xsd:restriction>
      </xsd:simpleType>
    </xsd:element>
    <xsd:element name="TaxCatchAll" ma:index="28" nillable="true" ma:displayName="Taxonomy Catch All Column" ma:hidden="true" ma:list="{56f762b8-1268-458f-8927-dd693a527aaf}" ma:internalName="TaxCatchAll" ma:showField="CatchAllData" ma:web="2673068f-de26-4ca5-bc17-b8fb7827f0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 xmlns="ec0f3298-fe33-4dfa-ae54-309616dde482" xsi:nil="true"/>
    <MigrationWizIdDocumentLibraryPermissions xmlns="ec0f3298-fe33-4dfa-ae54-309616dde482" xsi:nil="true"/>
    <MigrationWizIdPermissionLevels xmlns="ec0f3298-fe33-4dfa-ae54-309616dde482" xsi:nil="true"/>
    <MigrationWizIdPermissions xmlns="ec0f3298-fe33-4dfa-ae54-309616dde482" xsi:nil="true"/>
    <lcf76f155ced4ddcb4097134ff3c332f xmlns="ec0f3298-fe33-4dfa-ae54-309616dde482">
      <Terms xmlns="http://schemas.microsoft.com/office/infopath/2007/PartnerControls"/>
    </lcf76f155ced4ddcb4097134ff3c332f>
    <TaxCatchAll xmlns="2673068f-de26-4ca5-bc17-b8fb7827f0af" xsi:nil="true"/>
    <MigrationWizIdSecurityGroups xmlns="ec0f3298-fe33-4dfa-ae54-309616dde482" xsi:nil="true"/>
  </documentManagement>
</p:properties>
</file>

<file path=customXml/itemProps1.xml><?xml version="1.0" encoding="utf-8"?>
<ds:datastoreItem xmlns:ds="http://schemas.openxmlformats.org/officeDocument/2006/customXml" ds:itemID="{A5B675BF-68B2-4820-AD0F-67CE1CD2DE20}">
  <ds:schemaRefs>
    <ds:schemaRef ds:uri="http://schemas.microsoft.com/sharepoint/v3/contenttype/forms"/>
  </ds:schemaRefs>
</ds:datastoreItem>
</file>

<file path=customXml/itemProps2.xml><?xml version="1.0" encoding="utf-8"?>
<ds:datastoreItem xmlns:ds="http://schemas.openxmlformats.org/officeDocument/2006/customXml" ds:itemID="{6E06839E-C997-489A-853C-4BEE7AF0C0CC}">
  <ds:schemaRefs>
    <ds:schemaRef ds:uri="2673068f-de26-4ca5-bc17-b8fb7827f0af"/>
    <ds:schemaRef ds:uri="ec0f3298-fe33-4dfa-ae54-309616dde4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1B6938-CF48-4F6E-9B35-72E4FE15AB41}">
  <ds:schemaRefs>
    <ds:schemaRef ds:uri="ec0f3298-fe33-4dfa-ae54-309616dde482"/>
    <ds:schemaRef ds:uri="http://purl.org/dc/terms/"/>
    <ds:schemaRef ds:uri="http://schemas.microsoft.com/office/2006/metadata/properties"/>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2673068f-de26-4ca5-bc17-b8fb7827f0af"/>
  </ds:schemaRefs>
</ds:datastoreItem>
</file>

<file path=docMetadata/LabelInfo.xml><?xml version="1.0" encoding="utf-8"?>
<clbl:labelList xmlns:clbl="http://schemas.microsoft.com/office/2020/mipLabelMetadata">
  <clbl:label id="{1130e277-3030-4520-bbb8-8441a8a05a52}" enabled="0" method="" siteId="{1130e277-3030-4520-bbb8-8441a8a05a52}" removed="1"/>
</clbl:labelList>
</file>

<file path=docProps/app.xml><?xml version="1.0" encoding="utf-8"?>
<Properties xmlns="http://schemas.openxmlformats.org/officeDocument/2006/extended-properties" xmlns:vt="http://schemas.openxmlformats.org/officeDocument/2006/docPropsVTypes">
  <TotalTime>3</TotalTime>
  <Words>279</Words>
  <Application>Microsoft Office PowerPoint</Application>
  <PresentationFormat>Bredbild</PresentationFormat>
  <Paragraphs>57</Paragraphs>
  <Slides>8</Slides>
  <Notes>6</Notes>
  <HiddenSlides>0</HiddenSlides>
  <MMClips>0</MMClips>
  <ScaleCrop>false</ScaleCrop>
  <HeadingPairs>
    <vt:vector size="6" baseType="variant">
      <vt:variant>
        <vt:lpstr>Använt teckensnitt</vt:lpstr>
      </vt:variant>
      <vt:variant>
        <vt:i4>11</vt:i4>
      </vt:variant>
      <vt:variant>
        <vt:lpstr>Tema</vt:lpstr>
      </vt:variant>
      <vt:variant>
        <vt:i4>6</vt:i4>
      </vt:variant>
      <vt:variant>
        <vt:lpstr>Bildrubriker</vt:lpstr>
      </vt:variant>
      <vt:variant>
        <vt:i4>8</vt:i4>
      </vt:variant>
    </vt:vector>
  </HeadingPairs>
  <TitlesOfParts>
    <vt:vector size="25" baseType="lpstr">
      <vt:lpstr>Aptos</vt:lpstr>
      <vt:lpstr>Arial</vt:lpstr>
      <vt:lpstr>Brandon Text Bold</vt:lpstr>
      <vt:lpstr>Brandon Text Light</vt:lpstr>
      <vt:lpstr>Brandon Text Regular</vt:lpstr>
      <vt:lpstr>Calibri</vt:lpstr>
      <vt:lpstr>Gotham Narrow Black</vt:lpstr>
      <vt:lpstr>Gotham Narrow Book</vt:lpstr>
      <vt:lpstr>Gotham Narrow Light</vt:lpstr>
      <vt:lpstr>Gotham Narrow Medium</vt:lpstr>
      <vt:lpstr>Wingdings 2</vt:lpstr>
      <vt:lpstr>Master Deck</vt:lpstr>
      <vt:lpstr>2_Office-tema</vt:lpstr>
      <vt:lpstr>7_Office-tema</vt:lpstr>
      <vt:lpstr>1_Office-tema</vt:lpstr>
      <vt:lpstr>3_Office-tema</vt:lpstr>
      <vt:lpstr>1_Master Deck</vt:lpstr>
      <vt:lpstr>PowerPoint-presentation</vt:lpstr>
      <vt:lpstr>”MEPS roll i kommunikationen”  Polygon skadesymposium    Villa Aske, Bålsta  6 maj 2026 </vt:lpstr>
      <vt:lpstr>PowerPoint-presentation</vt:lpstr>
      <vt:lpstr>Parter i MEPS-uppdrag</vt:lpstr>
      <vt:lpstr>Kommunikationsutmaningar</vt:lpstr>
      <vt:lpstr>Vad väntar framåt</vt:lpstr>
      <vt:lpstr>PowerPoint-presentation</vt:lpstr>
      <vt:lpstr>Symposium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Anders Wikström</dc:creator>
  <cp:lastModifiedBy>Helena Lundberg</cp:lastModifiedBy>
  <cp:revision>4</cp:revision>
  <dcterms:created xsi:type="dcterms:W3CDTF">2026-05-04T05:26:01Z</dcterms:created>
  <dcterms:modified xsi:type="dcterms:W3CDTF">2026-05-08T08:14:00Z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0x0101003052C08874EA154686A923F4A7615EA1</vt:lpwstr>
  </property>
  <property fmtid="{D5CDD505-2E9C-101B-9397-08002B2CF9AE}" pid="3" name="MediaServiceImageTags">
    <vt:lpwstr/>
  </property>
</Properties>
</file>